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65150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SIMATS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8328"/>
          <a:stretch/>
        </p:blipFill>
        <p:spPr>
          <a:xfrm>
            <a:off x="914400" y="2491153"/>
            <a:ext cx="5731509" cy="29798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8309"/>
          <a:stretch/>
        </p:blipFill>
        <p:spPr>
          <a:xfrm>
            <a:off x="914400" y="6177075"/>
            <a:ext cx="5731509" cy="29798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</a:t>
            </a:r>
            <a:r>
              <a:rPr lang="en-US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9738"/>
          <a:stretch/>
        </p:blipFill>
        <p:spPr>
          <a:xfrm>
            <a:off x="914400" y="1230923"/>
            <a:ext cx="5731509" cy="2934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2</cp:revision>
  <dcterms:created xsi:type="dcterms:W3CDTF">2023-10-17T18:09:32Z</dcterms:created>
  <dcterms:modified xsi:type="dcterms:W3CDTF">2023-10-20T03:19:34Z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