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600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173980" cy="1121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82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Experiment-</a:t>
            </a:r>
            <a:r>
              <a:rPr sz="1600" spc="-25" dirty="0">
                <a:latin typeface="Times New Roman"/>
                <a:cs typeface="Times New Roman"/>
              </a:rPr>
              <a:t>13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8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0800"/>
              </a:lnSpc>
            </a:pP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Demonstrate</a:t>
            </a:r>
            <a:r>
              <a:rPr sz="1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Infrastructure</a:t>
            </a:r>
            <a:r>
              <a:rPr sz="1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1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(IaaS)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1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creating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Virtual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Machine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Public</a:t>
            </a: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Cloud</a:t>
            </a:r>
            <a:r>
              <a:rPr sz="1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Provider</a:t>
            </a:r>
            <a:r>
              <a:rPr sz="1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(Azure),</a:t>
            </a:r>
            <a:r>
              <a:rPr sz="1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configure</a:t>
            </a:r>
            <a:r>
              <a:rPr sz="1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1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required</a:t>
            </a:r>
            <a:r>
              <a:rPr sz="1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r>
              <a:rPr sz="1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CPU.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17365"/>
          <a:stretch/>
        </p:blipFill>
        <p:spPr>
          <a:xfrm>
            <a:off x="914400" y="2674326"/>
            <a:ext cx="5731509" cy="26639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15384"/>
          <a:stretch/>
        </p:blipFill>
        <p:spPr>
          <a:xfrm>
            <a:off x="914400" y="5949462"/>
            <a:ext cx="5731509" cy="27279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Manikanta-192210414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5045"/>
          <a:stretch/>
        </p:blipFill>
        <p:spPr>
          <a:xfrm>
            <a:off x="914400" y="1399442"/>
            <a:ext cx="5731509" cy="27388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5045"/>
          <a:stretch/>
        </p:blipFill>
        <p:spPr>
          <a:xfrm>
            <a:off x="914400" y="5445915"/>
            <a:ext cx="5731509" cy="27388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Manikanta-192210414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33" t="7620" r="-33" b="49289"/>
          <a:stretch/>
        </p:blipFill>
        <p:spPr>
          <a:xfrm>
            <a:off x="912495" y="945173"/>
            <a:ext cx="5731509" cy="27842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Manikanta-192210414</a:t>
            </a:r>
            <a:endParaRPr spc="-10" dirty="0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4E4B355B-1781-A80E-0498-5F67FAF24286}"/>
              </a:ext>
            </a:extLst>
          </p:cNvPr>
          <p:cNvPicPr/>
          <p:nvPr/>
        </p:nvPicPr>
        <p:blipFill rotWithShape="1">
          <a:blip r:embed="rId2" cstate="print"/>
          <a:srcRect l="33" t="57856" r="-33" b="-1174"/>
          <a:stretch/>
        </p:blipFill>
        <p:spPr>
          <a:xfrm>
            <a:off x="912495" y="4652596"/>
            <a:ext cx="5731509" cy="2798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8A7BEF4A-11CB-247A-C6A3-8DD8D2CCD1AF}"/>
              </a:ext>
            </a:extLst>
          </p:cNvPr>
          <p:cNvPicPr/>
          <p:nvPr/>
        </p:nvPicPr>
        <p:blipFill rotWithShape="1">
          <a:blip r:embed="rId2" cstate="print"/>
          <a:srcRect t="7166" b="50196"/>
          <a:stretch/>
        </p:blipFill>
        <p:spPr>
          <a:xfrm>
            <a:off x="912495" y="1377461"/>
            <a:ext cx="5731509" cy="2754923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503ED8A5-451E-AE2D-A237-1BAE45C02F00}"/>
              </a:ext>
            </a:extLst>
          </p:cNvPr>
          <p:cNvPicPr/>
          <p:nvPr/>
        </p:nvPicPr>
        <p:blipFill rotWithShape="1">
          <a:blip r:embed="rId2" cstate="print"/>
          <a:srcRect t="57856"/>
          <a:stretch/>
        </p:blipFill>
        <p:spPr>
          <a:xfrm>
            <a:off x="912495" y="4652595"/>
            <a:ext cx="5731509" cy="27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9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Manikanta-192210414</a:t>
            </a:r>
            <a:endParaRPr spc="-10" dirty="0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7086CA6B-19CB-89B0-894A-E4681FB30622}"/>
              </a:ext>
            </a:extLst>
          </p:cNvPr>
          <p:cNvPicPr/>
          <p:nvPr/>
        </p:nvPicPr>
        <p:blipFill rotWithShape="1">
          <a:blip r:embed="rId2" cstate="print"/>
          <a:srcRect t="7621" b="52010"/>
          <a:stretch/>
        </p:blipFill>
        <p:spPr>
          <a:xfrm>
            <a:off x="807721" y="1304192"/>
            <a:ext cx="5731509" cy="2608384"/>
          </a:xfrm>
          <a:prstGeom prst="rect">
            <a:avLst/>
          </a:prstGeom>
        </p:spPr>
      </p:pic>
      <p:pic>
        <p:nvPicPr>
          <p:cNvPr id="8" name="object 2">
            <a:extLst>
              <a:ext uri="{FF2B5EF4-FFF2-40B4-BE49-F238E27FC236}">
                <a16:creationId xmlns:a16="http://schemas.microsoft.com/office/drawing/2014/main" id="{62843BAE-6D04-4F4D-6433-6156530A0DD6}"/>
              </a:ext>
            </a:extLst>
          </p:cNvPr>
          <p:cNvPicPr/>
          <p:nvPr/>
        </p:nvPicPr>
        <p:blipFill rotWithShape="1">
          <a:blip r:embed="rId2" cstate="print"/>
          <a:srcRect t="57289"/>
          <a:stretch/>
        </p:blipFill>
        <p:spPr>
          <a:xfrm>
            <a:off x="912495" y="4615961"/>
            <a:ext cx="5731509" cy="27596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1</cp:revision>
  <dcterms:created xsi:type="dcterms:W3CDTF">2023-10-19T08:20:08Z</dcterms:created>
  <dcterms:modified xsi:type="dcterms:W3CDTF">2023-10-19T08:37:59Z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  <property fmtid="{D5CDD505-2E9C-101B-9397-08002B2CF9AE}" pid="5" name="Producer">
    <vt:lpwstr>Microsoft® Word 2021</vt:lpwstr>
  </property>
</Properties>
</file>