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02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Cloning of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it 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6030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06592"/>
            <a:ext cx="5731509" cy="32727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2" cstate="print"/>
          <a:srcRect t="1" b="-629"/>
          <a:stretch/>
        </p:blipFill>
        <p:spPr>
          <a:xfrm>
            <a:off x="1456592" y="943707"/>
            <a:ext cx="4831080" cy="396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236720" cy="4511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4</cp:revision>
  <dcterms:created xsi:type="dcterms:W3CDTF">2023-10-17T18:13:40Z</dcterms:created>
  <dcterms:modified xsi:type="dcterms:W3CDTF">2023-10-20T03:55:00Z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