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9670" y="887984"/>
            <a:ext cx="1140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Experiment-2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 rotWithShape="1">
          <a:blip r:embed="rId2" cstate="print"/>
          <a:srcRect t="9225"/>
          <a:stretch/>
        </p:blipFill>
        <p:spPr>
          <a:xfrm>
            <a:off x="914400" y="1567962"/>
            <a:ext cx="5731509" cy="295069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 rotWithShape="1">
          <a:blip r:embed="rId3" cstate="print"/>
          <a:srcRect t="11632"/>
          <a:stretch/>
        </p:blipFill>
        <p:spPr>
          <a:xfrm>
            <a:off x="914400" y="5018942"/>
            <a:ext cx="5731509" cy="287245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0864"/>
          <a:stretch/>
        </p:blipFill>
        <p:spPr>
          <a:xfrm>
            <a:off x="914400" y="1267558"/>
            <a:ext cx="5731509" cy="289740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8477"/>
          <a:stretch/>
        </p:blipFill>
        <p:spPr>
          <a:xfrm>
            <a:off x="914400" y="4916365"/>
            <a:ext cx="5731509" cy="297503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Manikanta-</a:t>
            </a:r>
            <a:r>
              <a:rPr spc="-5" dirty="0"/>
              <a:t>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9738"/>
          <a:stretch/>
        </p:blipFill>
        <p:spPr>
          <a:xfrm>
            <a:off x="914400" y="1230923"/>
            <a:ext cx="5731509" cy="293404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/>
              <a:t>Manikanta</a:t>
            </a:r>
            <a:r>
              <a:rPr spc="-5"/>
              <a:t>-19221041</a:t>
            </a:r>
            <a:r>
              <a:rPr lang="en-US" spc="-5"/>
              <a:t>4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 Prasad</dc:creator>
  <cp:lastModifiedBy>manikantasairavulapalli@gmail.com</cp:lastModifiedBy>
  <cp:revision>2</cp:revision>
  <dcterms:created xsi:type="dcterms:W3CDTF">2023-10-17T18:11:48Z</dcterms:created>
  <dcterms:modified xsi:type="dcterms:W3CDTF">2023-10-20T03:17:56Z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2023-10-17T00:00:00Z</vt:filetime>
  </property>
</Properties>
</file>