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384165" cy="75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Experiment-20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44"/>
              </a:spcBef>
            </a:pP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a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SQL</a:t>
            </a:r>
            <a:r>
              <a:rPr sz="1200" spc="-4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storage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service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and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perform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basic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query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using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any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Cloud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Service </a:t>
            </a:r>
            <a:r>
              <a:rPr sz="1200" spc="-28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Provider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C45811"/>
                </a:solidFill>
                <a:latin typeface="Times New Roman"/>
                <a:cs typeface="Times New Roman"/>
              </a:rPr>
              <a:t>(Azure/GCP/AWS)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to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demonstrate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Database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Service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(DaaS)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4079"/>
          <a:stretch/>
        </p:blipFill>
        <p:spPr>
          <a:xfrm>
            <a:off x="914400" y="2776904"/>
            <a:ext cx="5731509" cy="27929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1534"/>
          <a:stretch/>
        </p:blipFill>
        <p:spPr>
          <a:xfrm>
            <a:off x="914400" y="6352442"/>
            <a:ext cx="5731509" cy="28756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344"/>
          <a:stretch/>
        </p:blipFill>
        <p:spPr>
          <a:xfrm>
            <a:off x="914400" y="1348154"/>
            <a:ext cx="5731509" cy="28168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344"/>
          <a:stretch/>
        </p:blipFill>
        <p:spPr>
          <a:xfrm>
            <a:off x="914400" y="5006389"/>
            <a:ext cx="5731509" cy="28168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054"/>
          <a:stretch/>
        </p:blipFill>
        <p:spPr>
          <a:xfrm>
            <a:off x="914400" y="1338727"/>
            <a:ext cx="5731509" cy="28262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054"/>
          <a:stretch/>
        </p:blipFill>
        <p:spPr>
          <a:xfrm>
            <a:off x="914400" y="4996962"/>
            <a:ext cx="5731509" cy="28262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279"/>
          <a:stretch/>
        </p:blipFill>
        <p:spPr>
          <a:xfrm>
            <a:off x="914400" y="1346053"/>
            <a:ext cx="5731509" cy="28189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279"/>
          <a:stretch/>
        </p:blipFill>
        <p:spPr>
          <a:xfrm>
            <a:off x="914400" y="5004288"/>
            <a:ext cx="5731509" cy="28189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795"/>
          <a:stretch/>
        </p:blipFill>
        <p:spPr>
          <a:xfrm>
            <a:off x="914400" y="1362808"/>
            <a:ext cx="5731509" cy="2802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391"/>
          <a:stretch/>
        </p:blipFill>
        <p:spPr>
          <a:xfrm>
            <a:off x="914400" y="5021044"/>
            <a:ext cx="5731509" cy="28021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2023-10-19T07:01:16Z</dcterms:created>
  <dcterms:modified xsi:type="dcterms:W3CDTF">2023-10-19T07:05:29Z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