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4"/>
            <a:ext cx="5295265" cy="1120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9105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Experiment-16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</a:pPr>
            <a:r>
              <a:rPr sz="1200" spc="-5" dirty="0">
                <a:solidFill>
                  <a:srgbClr val="528135"/>
                </a:solidFill>
                <a:latin typeface="Times New Roman"/>
                <a:cs typeface="Times New Roman"/>
              </a:rPr>
              <a:t>Create </a:t>
            </a:r>
            <a:r>
              <a:rPr sz="1200" dirty="0">
                <a:solidFill>
                  <a:srgbClr val="528135"/>
                </a:solidFill>
                <a:latin typeface="Times New Roman"/>
                <a:cs typeface="Times New Roman"/>
              </a:rPr>
              <a:t>a Simple </a:t>
            </a:r>
            <a:r>
              <a:rPr sz="1200" spc="-35" dirty="0">
                <a:solidFill>
                  <a:srgbClr val="528135"/>
                </a:solidFill>
                <a:latin typeface="Times New Roman"/>
                <a:cs typeface="Times New Roman"/>
              </a:rPr>
              <a:t>Web </a:t>
            </a:r>
            <a:r>
              <a:rPr sz="1200" spc="-5" dirty="0">
                <a:solidFill>
                  <a:srgbClr val="528135"/>
                </a:solidFill>
                <a:latin typeface="Times New Roman"/>
                <a:cs typeface="Times New Roman"/>
              </a:rPr>
              <a:t>Application </a:t>
            </a:r>
            <a:r>
              <a:rPr sz="1200" dirty="0">
                <a:solidFill>
                  <a:srgbClr val="528135"/>
                </a:solidFill>
                <a:latin typeface="Times New Roman"/>
                <a:cs typeface="Times New Roman"/>
              </a:rPr>
              <a:t>using </a:t>
            </a:r>
            <a:r>
              <a:rPr sz="1200" spc="-5" dirty="0">
                <a:solidFill>
                  <a:srgbClr val="528135"/>
                </a:solidFill>
                <a:latin typeface="Times New Roman"/>
                <a:cs typeface="Times New Roman"/>
              </a:rPr>
              <a:t>Java </a:t>
            </a:r>
            <a:r>
              <a:rPr sz="1200" dirty="0">
                <a:solidFill>
                  <a:srgbClr val="528135"/>
                </a:solidFill>
                <a:latin typeface="Times New Roman"/>
                <a:cs typeface="Times New Roman"/>
              </a:rPr>
              <a:t>or </a:t>
            </a:r>
            <a:r>
              <a:rPr sz="1200" spc="-5" dirty="0">
                <a:solidFill>
                  <a:srgbClr val="528135"/>
                </a:solidFill>
                <a:latin typeface="Times New Roman"/>
                <a:cs typeface="Times New Roman"/>
              </a:rPr>
              <a:t>Python and </a:t>
            </a:r>
            <a:r>
              <a:rPr sz="1200" dirty="0">
                <a:solidFill>
                  <a:srgbClr val="528135"/>
                </a:solidFill>
                <a:latin typeface="Times New Roman"/>
                <a:cs typeface="Times New Roman"/>
              </a:rPr>
              <a:t>host it in any </a:t>
            </a:r>
            <a:r>
              <a:rPr sz="1200" spc="-5" dirty="0">
                <a:solidFill>
                  <a:srgbClr val="528135"/>
                </a:solidFill>
                <a:latin typeface="Times New Roman"/>
                <a:cs typeface="Times New Roman"/>
              </a:rPr>
              <a:t>Public </a:t>
            </a:r>
            <a:r>
              <a:rPr sz="1200" dirty="0">
                <a:solidFill>
                  <a:srgbClr val="528135"/>
                </a:solidFill>
                <a:latin typeface="Times New Roman"/>
                <a:cs typeface="Times New Roman"/>
              </a:rPr>
              <a:t>Cloud </a:t>
            </a:r>
            <a:r>
              <a:rPr sz="1200" spc="-285" dirty="0">
                <a:solidFill>
                  <a:srgbClr val="52813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528135"/>
                </a:solidFill>
                <a:latin typeface="Times New Roman"/>
                <a:cs typeface="Times New Roman"/>
              </a:rPr>
              <a:t>Service</a:t>
            </a:r>
            <a:r>
              <a:rPr sz="1200" dirty="0">
                <a:solidFill>
                  <a:srgbClr val="52813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528135"/>
                </a:solidFill>
                <a:latin typeface="Times New Roman"/>
                <a:cs typeface="Times New Roman"/>
              </a:rPr>
              <a:t>Provider</a:t>
            </a:r>
            <a:r>
              <a:rPr sz="1200" spc="10" dirty="0">
                <a:solidFill>
                  <a:srgbClr val="528135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528135"/>
                </a:solidFill>
                <a:latin typeface="Times New Roman"/>
                <a:cs typeface="Times New Roman"/>
              </a:rPr>
              <a:t>(Azure/GCP/AWS)</a:t>
            </a:r>
            <a:r>
              <a:rPr sz="1200" spc="5" dirty="0">
                <a:solidFill>
                  <a:srgbClr val="52813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28135"/>
                </a:solidFill>
                <a:latin typeface="Times New Roman"/>
                <a:cs typeface="Times New Roman"/>
              </a:rPr>
              <a:t>to</a:t>
            </a:r>
            <a:r>
              <a:rPr sz="1200" spc="5" dirty="0">
                <a:solidFill>
                  <a:srgbClr val="52813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528135"/>
                </a:solidFill>
                <a:latin typeface="Times New Roman"/>
                <a:cs typeface="Times New Roman"/>
              </a:rPr>
              <a:t>demonstrate</a:t>
            </a:r>
            <a:r>
              <a:rPr sz="1200" spc="10" dirty="0">
                <a:solidFill>
                  <a:srgbClr val="52813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528135"/>
                </a:solidFill>
                <a:latin typeface="Times New Roman"/>
                <a:cs typeface="Times New Roman"/>
              </a:rPr>
              <a:t>Platform</a:t>
            </a:r>
            <a:r>
              <a:rPr sz="1200" spc="5" dirty="0">
                <a:solidFill>
                  <a:srgbClr val="52813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28135"/>
                </a:solidFill>
                <a:latin typeface="Times New Roman"/>
                <a:cs typeface="Times New Roman"/>
              </a:rPr>
              <a:t>as</a:t>
            </a:r>
            <a:r>
              <a:rPr sz="1200" spc="5" dirty="0">
                <a:solidFill>
                  <a:srgbClr val="52813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28135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528135"/>
                </a:solidFill>
                <a:latin typeface="Times New Roman"/>
                <a:cs typeface="Times New Roman"/>
              </a:rPr>
              <a:t> Service</a:t>
            </a:r>
            <a:r>
              <a:rPr sz="1200" dirty="0">
                <a:solidFill>
                  <a:srgbClr val="52813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528135"/>
                </a:solidFill>
                <a:latin typeface="Times New Roman"/>
                <a:cs typeface="Times New Roman"/>
              </a:rPr>
              <a:t>(PaaS).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 rotWithShape="1">
          <a:blip r:embed="rId2" cstate="print"/>
          <a:srcRect t="14081"/>
          <a:stretch/>
        </p:blipFill>
        <p:spPr>
          <a:xfrm>
            <a:off x="914400" y="2667000"/>
            <a:ext cx="5731509" cy="27928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 rotWithShape="1">
          <a:blip r:embed="rId3" cstate="print"/>
          <a:srcRect t="12196"/>
          <a:stretch/>
        </p:blipFill>
        <p:spPr>
          <a:xfrm>
            <a:off x="914400" y="5978769"/>
            <a:ext cx="5731509" cy="28536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</a:t>
            </a:r>
            <a:r>
              <a:rPr lang="en-US" spc="-5" dirty="0"/>
              <a:t>14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3795"/>
          <a:stretch/>
        </p:blipFill>
        <p:spPr>
          <a:xfrm>
            <a:off x="914400" y="1362808"/>
            <a:ext cx="5731509" cy="28021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3795"/>
          <a:stretch/>
        </p:blipFill>
        <p:spPr>
          <a:xfrm>
            <a:off x="914400" y="4735420"/>
            <a:ext cx="5731509" cy="28021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3570"/>
          <a:stretch/>
        </p:blipFill>
        <p:spPr>
          <a:xfrm>
            <a:off x="914400" y="1355481"/>
            <a:ext cx="5731509" cy="280948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3570"/>
          <a:stretch/>
        </p:blipFill>
        <p:spPr>
          <a:xfrm>
            <a:off x="914400" y="4728093"/>
            <a:ext cx="5731509" cy="280948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 dirty="0" err="1"/>
              <a:t>Manikanta</a:t>
            </a:r>
            <a:r>
              <a:rPr lang="en-US" spc="-5" dirty="0"/>
              <a:t> </a:t>
            </a:r>
            <a:r>
              <a:rPr spc="-5" dirty="0"/>
              <a:t>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1721826"/>
            <a:ext cx="5731509" cy="5714150"/>
            <a:chOff x="914400" y="1358582"/>
            <a:chExt cx="5731509" cy="6077394"/>
          </a:xfrm>
        </p:grpSpPr>
        <p:pic>
          <p:nvPicPr>
            <p:cNvPr id="3" name="object 3"/>
            <p:cNvPicPr/>
            <p:nvPr/>
          </p:nvPicPr>
          <p:blipFill rotWithShape="1">
            <a:blip r:embed="rId2" cstate="print"/>
            <a:srcRect t="13665" r="4736" b="6024"/>
            <a:stretch/>
          </p:blipFill>
          <p:spPr>
            <a:xfrm>
              <a:off x="914400" y="1358582"/>
              <a:ext cx="5460023" cy="261055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 rotWithShape="1">
            <a:blip r:embed="rId3" cstate="print"/>
            <a:srcRect t="13696"/>
            <a:stretch/>
          </p:blipFill>
          <p:spPr>
            <a:xfrm>
              <a:off x="914400" y="4630615"/>
              <a:ext cx="5731509" cy="280536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Manikanta-</a:t>
            </a:r>
            <a:r>
              <a:rPr spc="-5" dirty="0"/>
              <a:t>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4020"/>
          <a:stretch/>
        </p:blipFill>
        <p:spPr>
          <a:xfrm>
            <a:off x="914400" y="1370135"/>
            <a:ext cx="5731509" cy="279482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640833"/>
            <a:ext cx="5731509" cy="32505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manikantasairavulapalli@gmail.com</cp:lastModifiedBy>
  <cp:revision>1</cp:revision>
  <dcterms:created xsi:type="dcterms:W3CDTF">2023-10-19T06:59:54Z</dcterms:created>
  <dcterms:modified xsi:type="dcterms:W3CDTF">2023-10-19T07:18:27Z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2023-10-18T00:00:00Z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2023-10-19T00:00:00Z</vt:filetime>
  </property>
</Properties>
</file>