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854" y="887984"/>
            <a:ext cx="1243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799588"/>
            <a:ext cx="5741035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Demonstrate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Storage</a:t>
            </a:r>
            <a:r>
              <a:rPr sz="1200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as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Service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(SaaS)</a:t>
            </a:r>
            <a:r>
              <a:rPr sz="1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create</a:t>
            </a:r>
            <a:r>
              <a:rPr sz="1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configure a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new</a:t>
            </a:r>
            <a:r>
              <a:rPr sz="1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VM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 Image</a:t>
            </a:r>
            <a:r>
              <a:rPr sz="12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any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Public </a:t>
            </a:r>
            <a:r>
              <a:rPr sz="1200" spc="-2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Cloud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 Service Provider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t="13217"/>
          <a:stretch/>
        </p:blipFill>
        <p:spPr>
          <a:xfrm>
            <a:off x="914400" y="2866767"/>
            <a:ext cx="5731509" cy="28209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 cstate="print"/>
          <a:srcRect t="13203"/>
          <a:stretch/>
        </p:blipFill>
        <p:spPr>
          <a:xfrm>
            <a:off x="914400" y="6525129"/>
            <a:ext cx="5731509" cy="2820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Manikanta</a:t>
            </a:r>
            <a:r>
              <a:rPr lang="en-US" spc="-10" dirty="0"/>
              <a:t> -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921"/>
          <a:stretch/>
        </p:blipFill>
        <p:spPr>
          <a:xfrm>
            <a:off x="914400" y="1399442"/>
            <a:ext cx="5731509" cy="27655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921"/>
          <a:stretch/>
        </p:blipFill>
        <p:spPr>
          <a:xfrm>
            <a:off x="914400" y="5057677"/>
            <a:ext cx="5731509" cy="27655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Manikanta</a:t>
            </a:r>
            <a:r>
              <a:rPr lang="en-US" spc="-10" dirty="0"/>
              <a:t> 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5147"/>
          <a:stretch/>
        </p:blipFill>
        <p:spPr>
          <a:xfrm>
            <a:off x="914400" y="1406769"/>
            <a:ext cx="5731509" cy="27581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505"/>
          <a:stretch/>
        </p:blipFill>
        <p:spPr>
          <a:xfrm>
            <a:off x="914400" y="5011615"/>
            <a:ext cx="5731509" cy="28115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344"/>
          <a:stretch/>
        </p:blipFill>
        <p:spPr>
          <a:xfrm>
            <a:off x="914400" y="1348154"/>
            <a:ext cx="5731509" cy="28168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344"/>
          <a:stretch/>
        </p:blipFill>
        <p:spPr>
          <a:xfrm>
            <a:off x="914400" y="5006389"/>
            <a:ext cx="5731509" cy="28168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2668"/>
          <a:stretch/>
        </p:blipFill>
        <p:spPr>
          <a:xfrm>
            <a:off x="914400" y="1326173"/>
            <a:ext cx="5731509" cy="28387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407"/>
          <a:stretch/>
        </p:blipFill>
        <p:spPr>
          <a:xfrm>
            <a:off x="914400" y="5040923"/>
            <a:ext cx="5731509" cy="27822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246"/>
          <a:stretch/>
        </p:blipFill>
        <p:spPr>
          <a:xfrm>
            <a:off x="914400" y="1377462"/>
            <a:ext cx="5731509" cy="27875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246"/>
          <a:stretch/>
        </p:blipFill>
        <p:spPr>
          <a:xfrm>
            <a:off x="914400" y="5035697"/>
            <a:ext cx="5731509" cy="27875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020"/>
          <a:stretch/>
        </p:blipFill>
        <p:spPr>
          <a:xfrm>
            <a:off x="914400" y="1370135"/>
            <a:ext cx="5731509" cy="27948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020"/>
          <a:stretch/>
        </p:blipFill>
        <p:spPr>
          <a:xfrm>
            <a:off x="914400" y="5028370"/>
            <a:ext cx="5731509" cy="279482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2023-10-19T06:57:50Z</dcterms:created>
  <dcterms:modified xsi:type="dcterms:W3CDTF">2023-10-19T07:24:46Z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