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67563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establishing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connection,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launch </a:t>
            </a:r>
            <a:r>
              <a:rPr sz="1200" spc="-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created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VM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 run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your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desktop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15362"/>
          <a:stretch/>
        </p:blipFill>
        <p:spPr>
          <a:xfrm>
            <a:off x="914400" y="2601058"/>
            <a:ext cx="5731509" cy="27512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14857"/>
          <a:stretch/>
        </p:blipFill>
        <p:spPr>
          <a:xfrm>
            <a:off x="914400" y="5957414"/>
            <a:ext cx="5731509" cy="27676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55813" y="10006169"/>
            <a:ext cx="144175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485"/>
          <a:stretch/>
        </p:blipFill>
        <p:spPr>
          <a:xfrm>
            <a:off x="586038" y="4996962"/>
            <a:ext cx="5731509" cy="28900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795"/>
          <a:stretch/>
        </p:blipFill>
        <p:spPr>
          <a:xfrm>
            <a:off x="914400" y="1362808"/>
            <a:ext cx="5731509" cy="2802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528" b="1"/>
          <a:stretch/>
        </p:blipFill>
        <p:spPr>
          <a:xfrm>
            <a:off x="902004" y="4945673"/>
            <a:ext cx="5731509" cy="27457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Manikanta-192210414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471"/>
          <a:stretch/>
        </p:blipFill>
        <p:spPr>
          <a:xfrm>
            <a:off x="914400" y="1384788"/>
            <a:ext cx="5731509" cy="27801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471"/>
          <a:stretch/>
        </p:blipFill>
        <p:spPr>
          <a:xfrm>
            <a:off x="914400" y="5111222"/>
            <a:ext cx="5731509" cy="2780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2442"/>
          <a:stretch/>
        </p:blipFill>
        <p:spPr>
          <a:xfrm>
            <a:off x="914400" y="1318846"/>
            <a:ext cx="5731509" cy="28461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337"/>
          <a:stretch/>
        </p:blipFill>
        <p:spPr>
          <a:xfrm>
            <a:off x="914400" y="5106865"/>
            <a:ext cx="5731509" cy="27845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119"/>
          <a:stretch/>
        </p:blipFill>
        <p:spPr>
          <a:xfrm>
            <a:off x="914400" y="1340827"/>
            <a:ext cx="5731509" cy="28241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118" b="1"/>
          <a:stretch/>
        </p:blipFill>
        <p:spPr>
          <a:xfrm>
            <a:off x="914400" y="5067261"/>
            <a:ext cx="5731509" cy="28241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6726"/>
          <a:stretch/>
        </p:blipFill>
        <p:spPr>
          <a:xfrm>
            <a:off x="914400" y="1458080"/>
            <a:ext cx="5731509" cy="27068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6726"/>
          <a:stretch/>
        </p:blipFill>
        <p:spPr>
          <a:xfrm>
            <a:off x="914400" y="5184514"/>
            <a:ext cx="5731509" cy="2706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696"/>
          <a:stretch/>
        </p:blipFill>
        <p:spPr>
          <a:xfrm>
            <a:off x="914400" y="1392115"/>
            <a:ext cx="5731509" cy="2772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696"/>
          <a:stretch/>
        </p:blipFill>
        <p:spPr>
          <a:xfrm>
            <a:off x="914400" y="5472244"/>
            <a:ext cx="5731509" cy="2772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352"/>
          <a:stretch/>
        </p:blipFill>
        <p:spPr>
          <a:xfrm>
            <a:off x="914400" y="1252904"/>
            <a:ext cx="5731509" cy="28165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3352"/>
          <a:stretch/>
        </p:blipFill>
        <p:spPr>
          <a:xfrm>
            <a:off x="914400" y="5074856"/>
            <a:ext cx="5731509" cy="28165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3570"/>
          <a:stretch/>
        </p:blipFill>
        <p:spPr>
          <a:xfrm>
            <a:off x="914400" y="1355480"/>
            <a:ext cx="5731509" cy="28094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7091"/>
          <a:stretch/>
        </p:blipFill>
        <p:spPr>
          <a:xfrm>
            <a:off x="914400" y="5196360"/>
            <a:ext cx="5731509" cy="26950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3</cp:revision>
  <dcterms:created xsi:type="dcterms:W3CDTF">2023-10-19T06:56:41Z</dcterms:created>
  <dcterms:modified xsi:type="dcterms:W3CDTF">2023-10-20T04:40:20Z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