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Ch.Nikhitha-192210433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1681"/>
            <a:ext cx="5666740" cy="154241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431165" algn="ctr">
              <a:lnSpc>
                <a:spcPct val="100000"/>
              </a:lnSpc>
              <a:spcBef>
                <a:spcPts val="1420"/>
              </a:spcBef>
            </a:pPr>
            <a:r>
              <a:rPr sz="2200" spc="-25" dirty="0">
                <a:latin typeface="Calibri"/>
                <a:cs typeface="Calibri"/>
              </a:rPr>
              <a:t>Experiment-20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65"/>
              </a:spcBef>
            </a:pP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storage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10" dirty="0">
                <a:latin typeface="Calibri"/>
                <a:cs typeface="Calibri"/>
              </a:rPr>
              <a:t> using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Public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(Azure/GCP/AWS)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latin typeface="Calibri"/>
                <a:cs typeface="Calibri"/>
              </a:rPr>
              <a:t>demonstrate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-10" dirty="0">
                <a:latin typeface="Calibri"/>
                <a:cs typeface="Calibri"/>
              </a:rPr>
              <a:t> (DaaS)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16090" b="5108"/>
          <a:stretch/>
        </p:blipFill>
        <p:spPr>
          <a:xfrm>
            <a:off x="914400" y="2806211"/>
            <a:ext cx="5731509" cy="25404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t="18356" b="7187"/>
          <a:stretch/>
        </p:blipFill>
        <p:spPr>
          <a:xfrm>
            <a:off x="994997" y="6421373"/>
            <a:ext cx="5731509" cy="240024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8459" b="6316"/>
          <a:stretch/>
        </p:blipFill>
        <p:spPr>
          <a:xfrm>
            <a:off x="914400" y="1795096"/>
            <a:ext cx="5731509" cy="24252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7847" b="6927"/>
          <a:stretch/>
        </p:blipFill>
        <p:spPr>
          <a:xfrm>
            <a:off x="914400" y="5685692"/>
            <a:ext cx="5731509" cy="24252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5273" b="6700"/>
          <a:stretch/>
        </p:blipFill>
        <p:spPr>
          <a:xfrm>
            <a:off x="914400" y="1406770"/>
            <a:ext cx="5731509" cy="25155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5263" b="6701"/>
          <a:stretch/>
        </p:blipFill>
        <p:spPr>
          <a:xfrm>
            <a:off x="914400" y="5316971"/>
            <a:ext cx="5731509" cy="25155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6863" b="4047"/>
          <a:stretch/>
        </p:blipFill>
        <p:spPr>
          <a:xfrm>
            <a:off x="914400" y="1458058"/>
            <a:ext cx="5731509" cy="25497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8982" b="8746"/>
          <a:stretch/>
        </p:blipFill>
        <p:spPr>
          <a:xfrm>
            <a:off x="914400" y="5722327"/>
            <a:ext cx="5731509" cy="23299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5045" b="6320"/>
          <a:stretch/>
        </p:blipFill>
        <p:spPr>
          <a:xfrm>
            <a:off x="914400" y="1399442"/>
            <a:ext cx="5731509" cy="253511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5036" b="6320"/>
          <a:stretch/>
        </p:blipFill>
        <p:spPr>
          <a:xfrm>
            <a:off x="902004" y="5316971"/>
            <a:ext cx="5731509" cy="25351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819" b="4956"/>
          <a:stretch/>
        </p:blipFill>
        <p:spPr>
          <a:xfrm>
            <a:off x="914400" y="1392115"/>
            <a:ext cx="5731509" cy="25864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7154" b="7383"/>
          <a:stretch/>
        </p:blipFill>
        <p:spPr>
          <a:xfrm>
            <a:off x="914400" y="5377983"/>
            <a:ext cx="5731509" cy="24325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20045" b="7683"/>
          <a:stretch/>
        </p:blipFill>
        <p:spPr>
          <a:xfrm>
            <a:off x="914400" y="1560635"/>
            <a:ext cx="5731509" cy="23299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6185" b="9429"/>
          <a:stretch/>
        </p:blipFill>
        <p:spPr>
          <a:xfrm>
            <a:off x="914400" y="5346699"/>
            <a:ext cx="5731509" cy="23978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817" b="6320"/>
          <a:stretch/>
        </p:blipFill>
        <p:spPr>
          <a:xfrm>
            <a:off x="914400" y="1392115"/>
            <a:ext cx="5731509" cy="25424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 rotWithShape="1">
          <a:blip r:embed="rId3" cstate="print"/>
          <a:srcRect t="14803" b="8293"/>
          <a:stretch/>
        </p:blipFill>
        <p:spPr>
          <a:xfrm>
            <a:off x="914400" y="5419538"/>
            <a:ext cx="5731509" cy="24788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lang="en-US" spc="-5" dirty="0"/>
              <a:t>-192210414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4363" b="7456"/>
          <a:stretch/>
        </p:blipFill>
        <p:spPr>
          <a:xfrm>
            <a:off x="914400" y="1377462"/>
            <a:ext cx="5731509" cy="25204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2004" y="10088371"/>
            <a:ext cx="136715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/>
              <a:t>Manikanta</a:t>
            </a:r>
            <a:r>
              <a:rPr lang="en-US" spc="-5"/>
              <a:t>-192210414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2023-10-19T07:34:33Z</dcterms:created>
  <dcterms:modified xsi:type="dcterms:W3CDTF">2023-10-20T04:44:19Z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2023-10-19T00:00:00Z</vt:filetime>
  </property>
  <property fmtid="{D5CDD505-2E9C-101B-9397-08002B2CF9AE}" pid="5" name="Producer">
    <vt:lpwstr>Microsoft® Word 2021</vt:lpwstr>
  </property>
</Properties>
</file>