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534025" cy="111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161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simple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Reservation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Provider </a:t>
            </a:r>
            <a:r>
              <a:rPr sz="1200" dirty="0">
                <a:latin typeface="Times New Roman"/>
                <a:cs typeface="Times New Roman"/>
              </a:rPr>
              <a:t>to demonstrate </a:t>
            </a:r>
            <a:r>
              <a:rPr sz="1200" spc="-5" dirty="0">
                <a:latin typeface="Times New Roman"/>
                <a:cs typeface="Times New Roman"/>
              </a:rPr>
              <a:t>SaaS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8553"/>
          <a:stretch/>
        </p:blipFill>
        <p:spPr>
          <a:xfrm>
            <a:off x="914400" y="2498481"/>
            <a:ext cx="5731509" cy="29725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t="8553"/>
          <a:stretch/>
        </p:blipFill>
        <p:spPr>
          <a:xfrm>
            <a:off x="914400" y="5977774"/>
            <a:ext cx="5731509" cy="29725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8836"/>
          <a:stretch/>
        </p:blipFill>
        <p:spPr>
          <a:xfrm>
            <a:off x="914400" y="1201615"/>
            <a:ext cx="5731509" cy="2963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8836" b="4517"/>
          <a:stretch/>
        </p:blipFill>
        <p:spPr>
          <a:xfrm>
            <a:off x="914400" y="4928049"/>
            <a:ext cx="5731509" cy="2816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8610" b="2580"/>
          <a:stretch/>
        </p:blipFill>
        <p:spPr>
          <a:xfrm>
            <a:off x="914400" y="1194288"/>
            <a:ext cx="5731509" cy="28868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1190" b="5419"/>
          <a:stretch/>
        </p:blipFill>
        <p:spPr>
          <a:xfrm>
            <a:off x="914400" y="5004590"/>
            <a:ext cx="5731509" cy="27106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8385" b="6412"/>
          <a:stretch/>
        </p:blipFill>
        <p:spPr>
          <a:xfrm>
            <a:off x="914400" y="1186962"/>
            <a:ext cx="5731509" cy="27695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/>
              <a:t>Manikanta</a:t>
            </a:r>
            <a:r>
              <a:rPr spc="-5"/>
              <a:t>-19221041</a:t>
            </a:r>
            <a:r>
              <a:rPr lang="en-US" spc="-5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MANIKANTA</dc:creator>
  <cp:lastModifiedBy>manikantasairavulapalli@gmail.com</cp:lastModifiedBy>
  <cp:revision>2</cp:revision>
  <dcterms:created xsi:type="dcterms:W3CDTF">2023-10-17T18:10:52Z</dcterms:created>
  <dcterms:modified xsi:type="dcterms:W3CDTF">2023-10-20T04:27:37Z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