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854" y="887984"/>
            <a:ext cx="12433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98421"/>
            <a:ext cx="5021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Cloning of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it 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the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3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t="6669"/>
          <a:stretch/>
        </p:blipFill>
        <p:spPr>
          <a:xfrm>
            <a:off x="881381" y="2199588"/>
            <a:ext cx="5731509" cy="30338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06592"/>
            <a:ext cx="5731509" cy="32727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831080" cy="4175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236720" cy="45110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Manikanta-</a:t>
            </a:r>
            <a:r>
              <a:rPr spc="-5" dirty="0"/>
              <a:t>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2023-10-17T18:13:40Z</dcterms:created>
  <dcterms:modified xsi:type="dcterms:W3CDTF">2023-10-20T04:34:22Z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