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Durga</a:t>
            </a:r>
            <a:r>
              <a:rPr spc="-30" dirty="0"/>
              <a:t> </a:t>
            </a:r>
            <a:r>
              <a:rPr spc="-10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Durga</a:t>
            </a:r>
            <a:r>
              <a:rPr spc="-30" dirty="0"/>
              <a:t> </a:t>
            </a:r>
            <a:r>
              <a:rPr spc="-10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Durga</a:t>
            </a:r>
            <a:r>
              <a:rPr spc="-30" dirty="0"/>
              <a:t> </a:t>
            </a:r>
            <a:r>
              <a:rPr spc="-10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Durga</a:t>
            </a:r>
            <a:r>
              <a:rPr spc="-30" dirty="0"/>
              <a:t> </a:t>
            </a:r>
            <a:r>
              <a:rPr spc="-10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Durga</a:t>
            </a:r>
            <a:r>
              <a:rPr spc="-30" dirty="0"/>
              <a:t> </a:t>
            </a:r>
            <a:r>
              <a:rPr spc="-10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Durga</a:t>
            </a:r>
            <a:r>
              <a:rPr spc="-30" dirty="0"/>
              <a:t> </a:t>
            </a:r>
            <a:r>
              <a:rPr spc="-10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9230" y="9917379"/>
            <a:ext cx="1600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4"/>
            <a:ext cx="5173980" cy="1121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6822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imes New Roman"/>
                <a:cs typeface="Times New Roman"/>
              </a:rPr>
              <a:t>Experiment-</a:t>
            </a:r>
            <a:r>
              <a:rPr sz="1600" spc="-25" dirty="0">
                <a:latin typeface="Times New Roman"/>
                <a:cs typeface="Times New Roman"/>
              </a:rPr>
              <a:t>13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8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10800"/>
              </a:lnSpc>
            </a:pPr>
            <a:r>
              <a:rPr sz="1200" spc="-10" dirty="0">
                <a:solidFill>
                  <a:srgbClr val="FF0000"/>
                </a:solidFill>
                <a:latin typeface="Times New Roman"/>
                <a:cs typeface="Times New Roman"/>
              </a:rPr>
              <a:t>Demonstrate</a:t>
            </a:r>
            <a:r>
              <a:rPr sz="12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Infrastructure</a:t>
            </a:r>
            <a:r>
              <a:rPr sz="12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sz="12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2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Service</a:t>
            </a:r>
            <a:r>
              <a:rPr sz="1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(IaaS)</a:t>
            </a:r>
            <a:r>
              <a:rPr sz="1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by</a:t>
            </a:r>
            <a:r>
              <a:rPr sz="1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creating</a:t>
            </a:r>
            <a:r>
              <a:rPr sz="1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2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Times New Roman"/>
                <a:cs typeface="Times New Roman"/>
              </a:rPr>
              <a:t>Virtual</a:t>
            </a:r>
            <a:r>
              <a:rPr sz="1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Machine</a:t>
            </a:r>
            <a:r>
              <a:rPr sz="1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using</a:t>
            </a:r>
            <a:r>
              <a:rPr sz="1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Public</a:t>
            </a:r>
            <a:r>
              <a:rPr sz="12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Cloud</a:t>
            </a:r>
            <a:r>
              <a:rPr sz="12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Service</a:t>
            </a:r>
            <a:r>
              <a:rPr sz="12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Provider</a:t>
            </a:r>
            <a:r>
              <a:rPr sz="12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(Azure),</a:t>
            </a:r>
            <a:r>
              <a:rPr sz="12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configure</a:t>
            </a:r>
            <a:r>
              <a:rPr sz="12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with</a:t>
            </a:r>
            <a:r>
              <a:rPr sz="12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required</a:t>
            </a:r>
            <a:r>
              <a:rPr sz="12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memory</a:t>
            </a:r>
            <a:r>
              <a:rPr sz="12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12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FF0000"/>
                </a:solidFill>
                <a:latin typeface="Times New Roman"/>
                <a:cs typeface="Times New Roman"/>
              </a:rPr>
              <a:t>CPU.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 rotWithShape="1">
          <a:blip r:embed="rId2" cstate="print"/>
          <a:srcRect t="17365" b="5621"/>
          <a:stretch/>
        </p:blipFill>
        <p:spPr>
          <a:xfrm>
            <a:off x="807721" y="2682712"/>
            <a:ext cx="5731509" cy="248277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 rotWithShape="1">
          <a:blip r:embed="rId3" cstate="print"/>
          <a:srcRect t="15383" b="5073"/>
          <a:stretch/>
        </p:blipFill>
        <p:spPr>
          <a:xfrm>
            <a:off x="914400" y="5949462"/>
            <a:ext cx="5731509" cy="256442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Manikanta-192210414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5045" b="3365"/>
          <a:stretch/>
        </p:blipFill>
        <p:spPr>
          <a:xfrm>
            <a:off x="914400" y="1399442"/>
            <a:ext cx="5731509" cy="26303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5045" b="7309"/>
          <a:stretch/>
        </p:blipFill>
        <p:spPr>
          <a:xfrm>
            <a:off x="849240" y="5519778"/>
            <a:ext cx="5731509" cy="250320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Manikanta-192210414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33" t="7620" r="-33" b="52464"/>
          <a:stretch/>
        </p:blipFill>
        <p:spPr>
          <a:xfrm>
            <a:off x="912495" y="945173"/>
            <a:ext cx="5731509" cy="257907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Manikanta-192210414</a:t>
            </a:r>
            <a:endParaRPr spc="-10" dirty="0"/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4E4B355B-1781-A80E-0498-5F67FAF24286}"/>
              </a:ext>
            </a:extLst>
          </p:cNvPr>
          <p:cNvPicPr/>
          <p:nvPr/>
        </p:nvPicPr>
        <p:blipFill rotWithShape="1">
          <a:blip r:embed="rId2" cstate="print"/>
          <a:srcRect l="33" t="57857" r="-33" b="3195"/>
          <a:stretch/>
        </p:blipFill>
        <p:spPr>
          <a:xfrm>
            <a:off x="912495" y="4652596"/>
            <a:ext cx="5731509" cy="25165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8A7BEF4A-11CB-247A-C6A3-8DD8D2CCD1AF}"/>
              </a:ext>
            </a:extLst>
          </p:cNvPr>
          <p:cNvPicPr/>
          <p:nvPr/>
        </p:nvPicPr>
        <p:blipFill rotWithShape="1">
          <a:blip r:embed="rId2" cstate="print"/>
          <a:srcRect t="7165" b="53372"/>
          <a:stretch/>
        </p:blipFill>
        <p:spPr>
          <a:xfrm>
            <a:off x="912495" y="1377462"/>
            <a:ext cx="5731509" cy="2549770"/>
          </a:xfrm>
          <a:prstGeom prst="rect">
            <a:avLst/>
          </a:prstGeom>
        </p:spPr>
      </p:pic>
      <p:pic>
        <p:nvPicPr>
          <p:cNvPr id="7" name="object 2">
            <a:extLst>
              <a:ext uri="{FF2B5EF4-FFF2-40B4-BE49-F238E27FC236}">
                <a16:creationId xmlns:a16="http://schemas.microsoft.com/office/drawing/2014/main" id="{503ED8A5-451E-AE2D-A237-1BAE45C02F00}"/>
              </a:ext>
            </a:extLst>
          </p:cNvPr>
          <p:cNvPicPr/>
          <p:nvPr/>
        </p:nvPicPr>
        <p:blipFill rotWithShape="1">
          <a:blip r:embed="rId2" cstate="print"/>
          <a:srcRect t="57856" b="2682"/>
          <a:stretch/>
        </p:blipFill>
        <p:spPr>
          <a:xfrm>
            <a:off x="912495" y="4652596"/>
            <a:ext cx="5731509" cy="254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93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Manikanta-192210414</a:t>
            </a:r>
            <a:endParaRPr spc="-10" dirty="0"/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7086CA6B-19CB-89B0-894A-E4681FB30622}"/>
              </a:ext>
            </a:extLst>
          </p:cNvPr>
          <p:cNvPicPr/>
          <p:nvPr/>
        </p:nvPicPr>
        <p:blipFill rotWithShape="1">
          <a:blip r:embed="rId2" cstate="print"/>
          <a:srcRect t="7621" b="52010"/>
          <a:stretch/>
        </p:blipFill>
        <p:spPr>
          <a:xfrm>
            <a:off x="807721" y="1304192"/>
            <a:ext cx="5731509" cy="2608384"/>
          </a:xfrm>
          <a:prstGeom prst="rect">
            <a:avLst/>
          </a:prstGeom>
        </p:spPr>
      </p:pic>
      <p:pic>
        <p:nvPicPr>
          <p:cNvPr id="8" name="object 2">
            <a:extLst>
              <a:ext uri="{FF2B5EF4-FFF2-40B4-BE49-F238E27FC236}">
                <a16:creationId xmlns:a16="http://schemas.microsoft.com/office/drawing/2014/main" id="{62843BAE-6D04-4F4D-6433-6156530A0DD6}"/>
              </a:ext>
            </a:extLst>
          </p:cNvPr>
          <p:cNvPicPr/>
          <p:nvPr/>
        </p:nvPicPr>
        <p:blipFill rotWithShape="1">
          <a:blip r:embed="rId2" cstate="print"/>
          <a:srcRect t="57289" b="2342"/>
          <a:stretch/>
        </p:blipFill>
        <p:spPr>
          <a:xfrm>
            <a:off x="902004" y="4767266"/>
            <a:ext cx="5731509" cy="26083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Prasad</dc:creator>
  <cp:lastModifiedBy>manikantasairavulapalli@gmail.com</cp:lastModifiedBy>
  <cp:revision>2</cp:revision>
  <dcterms:created xsi:type="dcterms:W3CDTF">2023-10-19T08:20:08Z</dcterms:created>
  <dcterms:modified xsi:type="dcterms:W3CDTF">2023-10-20T04:38:48Z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2023-10-18T00:00:00Z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2023-10-19T00:00:00Z</vt:filetime>
  </property>
  <property fmtid="{D5CDD505-2E9C-101B-9397-08002B2CF9AE}" pid="5" name="Producer">
    <vt:lpwstr>Microsoft® Word 2021</vt:lpwstr>
  </property>
</Properties>
</file>