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295265" cy="1120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910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Experiment-16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Create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a Simple </a:t>
            </a:r>
            <a:r>
              <a:rPr sz="1200" spc="-35" dirty="0">
                <a:solidFill>
                  <a:srgbClr val="528135"/>
                </a:solidFill>
                <a:latin typeface="Times New Roman"/>
                <a:cs typeface="Times New Roman"/>
              </a:rPr>
              <a:t>Web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Application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using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Java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or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Python and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host it in any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Public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Cloud </a:t>
            </a:r>
            <a:r>
              <a:rPr sz="1200" spc="-285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Service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Provider</a:t>
            </a:r>
            <a:r>
              <a:rPr sz="1200" spc="10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28135"/>
                </a:solidFill>
                <a:latin typeface="Times New Roman"/>
                <a:cs typeface="Times New Roman"/>
              </a:rPr>
              <a:t>(Azure/GCP/AWS)</a:t>
            </a:r>
            <a:r>
              <a:rPr sz="1200" spc="5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demonstrate</a:t>
            </a:r>
            <a:r>
              <a:rPr sz="1200" spc="10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Platform</a:t>
            </a:r>
            <a:r>
              <a:rPr sz="1200" spc="5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as</a:t>
            </a:r>
            <a:r>
              <a:rPr sz="1200" spc="5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 Service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(PaaS).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14081"/>
          <a:stretch/>
        </p:blipFill>
        <p:spPr>
          <a:xfrm>
            <a:off x="914400" y="2667000"/>
            <a:ext cx="5731509" cy="27928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t="12196"/>
          <a:stretch/>
        </p:blipFill>
        <p:spPr>
          <a:xfrm>
            <a:off x="914400" y="5978769"/>
            <a:ext cx="5731509" cy="28536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</a:t>
            </a:r>
            <a:r>
              <a:rPr lang="en-US" spc="-5" dirty="0"/>
              <a:t>14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795"/>
          <a:stretch/>
        </p:blipFill>
        <p:spPr>
          <a:xfrm>
            <a:off x="914400" y="1362808"/>
            <a:ext cx="5731509" cy="28021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795" r="2577"/>
          <a:stretch/>
        </p:blipFill>
        <p:spPr>
          <a:xfrm>
            <a:off x="955431" y="4757401"/>
            <a:ext cx="5583799" cy="28021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570"/>
          <a:stretch/>
        </p:blipFill>
        <p:spPr>
          <a:xfrm>
            <a:off x="914400" y="1355481"/>
            <a:ext cx="5731509" cy="28094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570"/>
          <a:stretch/>
        </p:blipFill>
        <p:spPr>
          <a:xfrm>
            <a:off x="914400" y="4728093"/>
            <a:ext cx="5731509" cy="28094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 err="1"/>
              <a:t>Manikanta</a:t>
            </a:r>
            <a:r>
              <a:rPr lang="en-US" spc="-5" dirty="0"/>
              <a:t> </a:t>
            </a:r>
            <a:r>
              <a:rPr spc="-5" dirty="0"/>
              <a:t>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1721826"/>
            <a:ext cx="5731509" cy="5714150"/>
            <a:chOff x="914400" y="1358582"/>
            <a:chExt cx="5731509" cy="6077394"/>
          </a:xfrm>
        </p:grpSpPr>
        <p:pic>
          <p:nvPicPr>
            <p:cNvPr id="3" name="object 3"/>
            <p:cNvPicPr/>
            <p:nvPr/>
          </p:nvPicPr>
          <p:blipFill rotWithShape="1">
            <a:blip r:embed="rId2" cstate="print"/>
            <a:srcRect t="13665" r="4736" b="6024"/>
            <a:stretch/>
          </p:blipFill>
          <p:spPr>
            <a:xfrm>
              <a:off x="914400" y="1358582"/>
              <a:ext cx="5460023" cy="26105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 rotWithShape="1">
            <a:blip r:embed="rId3" cstate="print"/>
            <a:srcRect t="13696"/>
            <a:stretch/>
          </p:blipFill>
          <p:spPr>
            <a:xfrm>
              <a:off x="914400" y="4630615"/>
              <a:ext cx="5731509" cy="280536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</a:t>
            </a:r>
            <a:r>
              <a:rPr spc="-5" dirty="0"/>
              <a:t>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020"/>
          <a:stretch/>
        </p:blipFill>
        <p:spPr>
          <a:xfrm>
            <a:off x="914400" y="1370135"/>
            <a:ext cx="5731509" cy="279482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40833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MANIKANTA</dc:creator>
  <cp:lastModifiedBy>manikantasairavulapalli@gmail.com</cp:lastModifiedBy>
  <cp:revision>2</cp:revision>
  <dcterms:created xsi:type="dcterms:W3CDTF">2023-10-19T06:59:54Z</dcterms:created>
  <dcterms:modified xsi:type="dcterms:W3CDTF">2023-10-20T04:41:09Z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</Properties>
</file>