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7854" y="887984"/>
            <a:ext cx="1243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Experiment-17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799588"/>
            <a:ext cx="5741035" cy="42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100"/>
              </a:spcBef>
            </a:pP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Demonstrate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Storage</a:t>
            </a:r>
            <a:r>
              <a:rPr sz="1200" spc="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as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Service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(SaaS)</a:t>
            </a:r>
            <a:r>
              <a:rPr sz="1200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create</a:t>
            </a:r>
            <a:r>
              <a:rPr sz="1200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configure a </a:t>
            </a: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new</a:t>
            </a:r>
            <a:r>
              <a:rPr sz="12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VM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 Image</a:t>
            </a:r>
            <a:r>
              <a:rPr sz="1200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in</a:t>
            </a:r>
            <a:r>
              <a:rPr sz="1200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any </a:t>
            </a: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Public </a:t>
            </a:r>
            <a:r>
              <a:rPr sz="1200" spc="-2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Cloud</a:t>
            </a: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 Service Provider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t="13217"/>
          <a:stretch/>
        </p:blipFill>
        <p:spPr>
          <a:xfrm>
            <a:off x="914400" y="2866767"/>
            <a:ext cx="5731509" cy="28209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 cstate="print"/>
          <a:srcRect t="13203" r="1861"/>
          <a:stretch/>
        </p:blipFill>
        <p:spPr>
          <a:xfrm>
            <a:off x="914401" y="6525129"/>
            <a:ext cx="5624830" cy="28209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Manikanta</a:t>
            </a:r>
            <a:r>
              <a:rPr lang="en-US" spc="-10" dirty="0"/>
              <a:t> -</a:t>
            </a:r>
            <a:r>
              <a:rPr spc="-5" dirty="0"/>
              <a:t>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4921"/>
          <a:stretch/>
        </p:blipFill>
        <p:spPr>
          <a:xfrm>
            <a:off x="914400" y="1399442"/>
            <a:ext cx="5731509" cy="27655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4921"/>
          <a:stretch/>
        </p:blipFill>
        <p:spPr>
          <a:xfrm>
            <a:off x="914400" y="5057677"/>
            <a:ext cx="5731509" cy="276552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Manikanta</a:t>
            </a:r>
            <a:r>
              <a:rPr lang="en-US" spc="-10" dirty="0"/>
              <a:t> </a:t>
            </a:r>
            <a:r>
              <a:rPr spc="-5" dirty="0"/>
              <a:t>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5147"/>
          <a:stretch/>
        </p:blipFill>
        <p:spPr>
          <a:xfrm>
            <a:off x="914400" y="1406769"/>
            <a:ext cx="5731509" cy="27581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3505"/>
          <a:stretch/>
        </p:blipFill>
        <p:spPr>
          <a:xfrm>
            <a:off x="914400" y="5011615"/>
            <a:ext cx="5731509" cy="28115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344"/>
          <a:stretch/>
        </p:blipFill>
        <p:spPr>
          <a:xfrm>
            <a:off x="914400" y="1348154"/>
            <a:ext cx="5731509" cy="28168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3344"/>
          <a:stretch/>
        </p:blipFill>
        <p:spPr>
          <a:xfrm>
            <a:off x="914400" y="5006389"/>
            <a:ext cx="5731509" cy="281681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2668"/>
          <a:stretch/>
        </p:blipFill>
        <p:spPr>
          <a:xfrm>
            <a:off x="914400" y="1326173"/>
            <a:ext cx="5731509" cy="283879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4407"/>
          <a:stretch/>
        </p:blipFill>
        <p:spPr>
          <a:xfrm>
            <a:off x="914400" y="5040923"/>
            <a:ext cx="5731509" cy="27822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4246"/>
          <a:stretch/>
        </p:blipFill>
        <p:spPr>
          <a:xfrm>
            <a:off x="914400" y="1377462"/>
            <a:ext cx="5731509" cy="27875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4246"/>
          <a:stretch/>
        </p:blipFill>
        <p:spPr>
          <a:xfrm>
            <a:off x="914400" y="5035697"/>
            <a:ext cx="5731509" cy="27875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4020"/>
          <a:stretch/>
        </p:blipFill>
        <p:spPr>
          <a:xfrm>
            <a:off x="914400" y="1370135"/>
            <a:ext cx="5731509" cy="279482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4020"/>
          <a:stretch/>
        </p:blipFill>
        <p:spPr>
          <a:xfrm>
            <a:off x="914400" y="5028370"/>
            <a:ext cx="5731509" cy="279482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MANIKANTA</dc:creator>
  <cp:lastModifiedBy>manikantasairavulapalli@gmail.com</cp:lastModifiedBy>
  <cp:revision>2</cp:revision>
  <dcterms:created xsi:type="dcterms:W3CDTF">2023-10-19T06:57:50Z</dcterms:created>
  <dcterms:modified xsi:type="dcterms:W3CDTF">2023-10-20T04:41:50Z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2023-10-19T00:00:00Z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2023-10-19T00:00:00Z</vt:filetime>
  </property>
</Properties>
</file>