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9670" y="887984"/>
            <a:ext cx="1140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Experiment-2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 rotWithShape="1">
          <a:blip r:embed="rId2" cstate="print"/>
          <a:srcRect t="9676"/>
          <a:stretch/>
        </p:blipFill>
        <p:spPr>
          <a:xfrm>
            <a:off x="914400" y="1582614"/>
            <a:ext cx="5731509" cy="29360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 rotWithShape="1">
          <a:blip r:embed="rId3" cstate="print"/>
          <a:srcRect t="12308" b="3391"/>
          <a:stretch/>
        </p:blipFill>
        <p:spPr>
          <a:xfrm>
            <a:off x="914400" y="5040923"/>
            <a:ext cx="5731509" cy="274026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9287" b="4383"/>
          <a:stretch/>
        </p:blipFill>
        <p:spPr>
          <a:xfrm>
            <a:off x="914400" y="1216270"/>
            <a:ext cx="5731509" cy="28062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0280" b="3391"/>
          <a:stretch/>
        </p:blipFill>
        <p:spPr>
          <a:xfrm>
            <a:off x="914400" y="4974982"/>
            <a:ext cx="5731509" cy="28062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Manikanta-</a:t>
            </a:r>
            <a:r>
              <a:rPr spc="-5" dirty="0"/>
              <a:t>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8385" b="4609"/>
          <a:stretch/>
        </p:blipFill>
        <p:spPr>
          <a:xfrm>
            <a:off x="914400" y="1186962"/>
            <a:ext cx="5731509" cy="28281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/>
              <a:t>Manikanta</a:t>
            </a:r>
            <a:r>
              <a:rPr spc="-5"/>
              <a:t>-19221041</a:t>
            </a:r>
            <a:r>
              <a:rPr lang="en-US" spc="-5"/>
              <a:t>4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MANIKANTA</dc:creator>
  <cp:lastModifiedBy>manikantasairavulapalli@gmail.com</cp:lastModifiedBy>
  <cp:revision>2</cp:revision>
  <dcterms:created xsi:type="dcterms:W3CDTF">2023-10-17T18:11:48Z</dcterms:created>
  <dcterms:modified xsi:type="dcterms:W3CDTF">2023-10-20T04:28:23Z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2023-10-17T00:00:00Z</vt:filetime>
  </property>
</Properties>
</file>