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4"/>
            <a:ext cx="5254625" cy="1115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015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Experiment-6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7500"/>
              </a:lnSpc>
            </a:pP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Demonstrate</a:t>
            </a:r>
            <a:r>
              <a:rPr sz="1200" spc="1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virtualization</a:t>
            </a:r>
            <a:r>
              <a:rPr sz="1200" spc="1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by</a:t>
            </a:r>
            <a:r>
              <a:rPr sz="1200" spc="1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Installing</a:t>
            </a:r>
            <a:r>
              <a:rPr sz="1200" spc="-15" dirty="0">
                <a:solidFill>
                  <a:srgbClr val="2D74B5"/>
                </a:solidFill>
                <a:latin typeface="Times New Roman"/>
                <a:cs typeface="Times New Roman"/>
              </a:rPr>
              <a:t> Type-2</a:t>
            </a:r>
            <a:r>
              <a:rPr sz="1200" spc="1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Hypervisor</a:t>
            </a:r>
            <a:r>
              <a:rPr sz="1200" spc="1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in</a:t>
            </a:r>
            <a:r>
              <a:rPr sz="1200" spc="1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your</a:t>
            </a:r>
            <a:r>
              <a:rPr sz="1200" spc="1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device,</a:t>
            </a:r>
            <a:r>
              <a:rPr sz="1200" spc="2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create</a:t>
            </a:r>
            <a:r>
              <a:rPr sz="1200" spc="1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and </a:t>
            </a:r>
            <a:r>
              <a:rPr sz="1200" spc="-28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configure</a:t>
            </a:r>
            <a:r>
              <a:rPr sz="1200" spc="-2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VM image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with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 Host Operating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system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(Either</a:t>
            </a:r>
            <a:r>
              <a:rPr sz="1200" spc="-3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Windows/Linux).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3134" y="2373375"/>
            <a:ext cx="5209698" cy="36956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4125" y="6218654"/>
            <a:ext cx="4733716" cy="347836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Manikanta-</a:t>
            </a:r>
            <a:r>
              <a:rPr spc="-5" dirty="0"/>
              <a:t>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7259" b="5510"/>
          <a:stretch/>
        </p:blipFill>
        <p:spPr>
          <a:xfrm>
            <a:off x="914400" y="1150327"/>
            <a:ext cx="5731509" cy="28355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MANIKANTA</dc:creator>
  <cp:lastModifiedBy>manikantasairavulapalli@gmail.com</cp:lastModifiedBy>
  <cp:revision>2</cp:revision>
  <dcterms:created xsi:type="dcterms:W3CDTF">2023-10-17T18:12:28Z</dcterms:created>
  <dcterms:modified xsi:type="dcterms:W3CDTF">2023-10-20T04:30:08Z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2023-10-17T00:00:00Z</vt:filetime>
  </property>
</Properties>
</file>