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419725" cy="963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91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Experiment-7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6700"/>
              </a:lnSpc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D74B5"/>
                </a:solidFill>
                <a:latin typeface="Times New Roman"/>
                <a:cs typeface="Times New Roman"/>
              </a:rPr>
              <a:t>Virtual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Machine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with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1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CPU,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2GB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RAM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15GB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storage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disk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using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Type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2 </a:t>
            </a:r>
            <a:r>
              <a:rPr sz="1200" spc="-28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Virtualization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Software.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523" y="2421904"/>
            <a:ext cx="2317781" cy="1280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1265" y="5038686"/>
            <a:ext cx="4800982" cy="46056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80598" y="914399"/>
            <a:ext cx="4912360" cy="8157845"/>
            <a:chOff x="1480598" y="914399"/>
            <a:chExt cx="4912360" cy="8157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0598" y="914399"/>
              <a:ext cx="4393151" cy="43047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6995" y="5238190"/>
              <a:ext cx="4875549" cy="383402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495" y="610996"/>
            <a:ext cx="4244340" cy="40995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A12039D0-EB77-974D-C014-DB9481F01BA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041" y="4995495"/>
            <a:ext cx="5731509" cy="3081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</dc:creator>
  <cp:lastModifiedBy>manikantasairavulapalli@gmail.com</cp:lastModifiedBy>
  <cp:revision>2</cp:revision>
  <dcterms:created xsi:type="dcterms:W3CDTF">2023-10-17T08:25:17Z</dcterms:created>
  <dcterms:modified xsi:type="dcterms:W3CDTF">2023-10-20T04:31:27Z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