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4886960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88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Hard Disk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allocate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ware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Workstation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9058"/>
            <a:ext cx="5731509" cy="3052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4021"/>
          <a:stretch/>
        </p:blipFill>
        <p:spPr>
          <a:xfrm>
            <a:off x="914400" y="5553808"/>
            <a:ext cx="5731509" cy="37829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4613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5476"/>
            <a:ext cx="4533900" cy="4815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2023-10-17T08:29:32Z</dcterms:created>
  <dcterms:modified xsi:type="dcterms:W3CDTF">2023-10-20T04:32:26Z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