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Durga</a:t>
            </a:r>
            <a:r>
              <a:rPr spc="-50" dirty="0"/>
              <a:t> </a:t>
            </a:r>
            <a:r>
              <a:rPr spc="-5" dirty="0"/>
              <a:t>Prasad-192210417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39230" y="9917379"/>
            <a:ext cx="14732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4236" y="887984"/>
            <a:ext cx="5090795" cy="56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Experiment-9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95"/>
              </a:spcBef>
            </a:pP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Create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a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 Snapshot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of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a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VM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and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Test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 it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by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loading</a:t>
            </a:r>
            <a:r>
              <a:rPr sz="1200" spc="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D74B5"/>
                </a:solidFill>
                <a:latin typeface="Times New Roman"/>
                <a:cs typeface="Times New Roman"/>
              </a:rPr>
              <a:t>the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Previous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D74B5"/>
                </a:solidFill>
                <a:latin typeface="Times New Roman"/>
                <a:cs typeface="Times New Roman"/>
              </a:rPr>
              <a:t>Version/Cloned</a:t>
            </a:r>
            <a:r>
              <a:rPr sz="1200" spc="-25" dirty="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D74B5"/>
                </a:solidFill>
                <a:latin typeface="Times New Roman"/>
                <a:cs typeface="Times New Roman"/>
              </a:rPr>
              <a:t>VM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987" y="1559051"/>
            <a:ext cx="5705922" cy="26751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b="6549"/>
          <a:stretch/>
        </p:blipFill>
        <p:spPr>
          <a:xfrm>
            <a:off x="914400" y="4708016"/>
            <a:ext cx="5731509" cy="26751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793" y="914399"/>
            <a:ext cx="5716116" cy="26523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040631"/>
            <a:ext cx="4769993" cy="40995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189093" cy="365696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045976"/>
            <a:ext cx="5731509" cy="44499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44879"/>
            <a:ext cx="5372100" cy="5234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902004" y="10088067"/>
            <a:ext cx="14541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lang="en-US" spc="-10" dirty="0"/>
              <a:t>Manikanta</a:t>
            </a:r>
            <a:r>
              <a:rPr spc="-5" dirty="0"/>
              <a:t>-19221041</a:t>
            </a:r>
            <a:r>
              <a:rPr lang="en-US" spc="-5" dirty="0"/>
              <a:t>4</a:t>
            </a: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MANIKANTA</dc:creator>
  <cp:lastModifiedBy>manikantasairavulapalli@gmail.com</cp:lastModifiedBy>
  <cp:revision>2</cp:revision>
  <dcterms:created xsi:type="dcterms:W3CDTF">2023-10-17T08:33:51Z</dcterms:created>
  <dcterms:modified xsi:type="dcterms:W3CDTF">2023-10-20T04:33:27Z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2023-10-17T00:00:00Z</vt:filetime>
  </property>
</Properties>
</file>