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8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Created using Power BI | Interactive KPIs and </a:t>
            </a:r>
            <a:r>
              <a:rPr dirty="0" smtClean="0"/>
              <a:t>Charts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Total Sales</a:t>
            </a:r>
          </a:p>
          <a:p>
            <a:r>
              <a:rPr dirty="0"/>
              <a:t>- Total Orders</a:t>
            </a:r>
          </a:p>
          <a:p>
            <a:r>
              <a:rPr dirty="0"/>
              <a:t>- Total Quantity Sold</a:t>
            </a:r>
          </a:p>
          <a:p>
            <a:r>
              <a:rPr dirty="0"/>
              <a:t>- Total Customers</a:t>
            </a:r>
          </a:p>
          <a:p>
            <a:r>
              <a:rPr dirty="0"/>
              <a:t>- Max Sale </a:t>
            </a:r>
            <a:r>
              <a:rPr dirty="0" smtClean="0"/>
              <a:t>Value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Visuals and Charts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Sales </a:t>
            </a:r>
            <a:r>
              <a:rPr dirty="0"/>
              <a:t>Over Time </a:t>
            </a:r>
            <a:endParaRPr lang="en-US" dirty="0" smtClean="0"/>
          </a:p>
          <a:p>
            <a:r>
              <a:rPr dirty="0" smtClean="0"/>
              <a:t>Sales by Country </a:t>
            </a:r>
            <a:endParaRPr lang="en-US" dirty="0" smtClean="0"/>
          </a:p>
          <a:p>
            <a:r>
              <a:rPr dirty="0" smtClean="0"/>
              <a:t>Sales </a:t>
            </a:r>
            <a:r>
              <a:rPr dirty="0"/>
              <a:t>by Product Line</a:t>
            </a:r>
          </a:p>
          <a:p>
            <a:r>
              <a:rPr dirty="0" smtClean="0"/>
              <a:t>Sales </a:t>
            </a:r>
            <a:r>
              <a:rPr dirty="0"/>
              <a:t>by Deal Size</a:t>
            </a:r>
          </a:p>
          <a:p>
            <a:r>
              <a:rPr dirty="0" smtClean="0"/>
              <a:t>Top </a:t>
            </a:r>
            <a:r>
              <a:rPr dirty="0"/>
              <a:t>10 Customers by Sales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&amp;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Light blue theme for cards and visuals</a:t>
            </a:r>
          </a:p>
          <a:p>
            <a:r>
              <a:t>- Off-white or light gray canvas background</a:t>
            </a:r>
          </a:p>
          <a:p>
            <a:r>
              <a:t>- Consistent data labels, currency formats</a:t>
            </a:r>
          </a:p>
          <a:p>
            <a:r>
              <a:t>- Clean layout using horizontal containers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Sales Dashboard Summary</vt:lpstr>
      <vt:lpstr>Key Performance Indicators (KPIs)</vt:lpstr>
      <vt:lpstr>Visuals and Charts Included</vt:lpstr>
      <vt:lpstr>Design &amp;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Summary</dc:title>
  <dc:subject/>
  <dc:creator/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2025-04-25T16:47:07Z</dcterms:modified>
  <cp:category/>
</cp:coreProperties>
</file>