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C88F-6BAD-406E-BD17-B8DD0F8B487C}" v="1153" dt="2024-06-09T10:48:35.3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1802860"/>
            <a:ext cx="6850398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VELUGU MANI SANKAR RAJA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4152" y="1367853"/>
            <a:ext cx="9986082" cy="51962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93" y="1311742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2" y="609600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77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265982" y="2011462"/>
            <a:ext cx="767463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191700" y="2016938"/>
            <a:ext cx="98599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F9BA-FA14-FCE6-7453-33DA0AFDCC03}"/>
              </a:ext>
            </a:extLst>
          </p:cNvPr>
          <p:cNvSpPr txBox="1"/>
          <p:nvPr/>
        </p:nvSpPr>
        <p:spPr>
          <a:xfrm>
            <a:off x="3417454" y="2026336"/>
            <a:ext cx="639504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681335" cy="7581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34413" y="831498"/>
            <a:ext cx="12332896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1</a:t>
            </a:r>
            <a:r>
              <a:rPr lang="en-US" sz="2400" b="1" dirty="0">
                <a:ea typeface="+mn-lt"/>
                <a:cs typeface="+mn-lt"/>
              </a:rPr>
              <a:t>.Enhanced Security Awareness: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Understanding Threats:</a:t>
            </a:r>
            <a:r>
              <a:rPr lang="en-US" sz="24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Proactive Measures:</a:t>
            </a:r>
            <a:r>
              <a:rPr lang="en-US" sz="24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2. Comprehensive Protection Strategies: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Advanced Detection Tools:</a:t>
            </a:r>
            <a:r>
              <a:rPr lang="en-US" sz="24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Robust Countermeasures:</a:t>
            </a:r>
            <a:r>
              <a:rPr lang="en-US" sz="24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3. Data Privacy Assurance: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Safeguarding Sensitive Information:</a:t>
            </a:r>
            <a:r>
              <a:rPr lang="en-US" sz="24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Compliance with Regulations:</a:t>
            </a:r>
            <a:r>
              <a:rPr lang="en-US" sz="2400" dirty="0">
                <a:ea typeface="+mn-lt"/>
                <a:cs typeface="+mn-lt"/>
              </a:rPr>
              <a:t> Ensure adherence to data protection regulations and standards to avoid legal and financial repercussions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5C65B581-45BA-353D-884C-28003E9F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708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Trebuchet MS</vt:lpstr>
      <vt:lpstr>Office Theme</vt:lpstr>
      <vt:lpstr>VELUGU MANI SANKAR RAJA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cp:lastModifiedBy>Mani Shankar</cp:lastModifiedBy>
  <cp:revision>260</cp:revision>
  <dcterms:created xsi:type="dcterms:W3CDTF">2024-06-03T05:48:59Z</dcterms:created>
  <dcterms:modified xsi:type="dcterms:W3CDTF">2024-06-11T07:03:49Z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