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3536" y="1481387"/>
            <a:ext cx="7495082" cy="151553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ocation </a:t>
            </a:r>
            <a:r>
              <a:rPr lang="en-US" dirty="0"/>
              <a:t>C</a:t>
            </a:r>
            <a:r>
              <a:rPr lang="en-US" dirty="0" smtClean="0"/>
              <a:t>entered </a:t>
            </a:r>
            <a:r>
              <a:rPr lang="en-US" dirty="0" err="1"/>
              <a:t>C</a:t>
            </a:r>
            <a:r>
              <a:rPr lang="en-US" dirty="0" err="1" smtClean="0"/>
              <a:t>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sz="4000" dirty="0" smtClean="0"/>
              <a:t>Mani Sotoodeh </a:t>
            </a:r>
            <a:r>
              <a:rPr lang="mr-IN" sz="4000" dirty="0" smtClean="0"/>
              <a:t>–</a:t>
            </a:r>
            <a:r>
              <a:rPr lang="en-US" sz="4000" dirty="0" smtClean="0"/>
              <a:t> </a:t>
            </a:r>
            <a:r>
              <a:rPr lang="en-US" sz="4000" dirty="0" err="1" smtClean="0"/>
              <a:t>Payam</a:t>
            </a:r>
            <a:r>
              <a:rPr lang="en-US" sz="4000" dirty="0" smtClean="0"/>
              <a:t> </a:t>
            </a:r>
            <a:r>
              <a:rPr lang="en-US" sz="4000" dirty="0" err="1" smtClean="0"/>
              <a:t>Karisani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     CS577 Final 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069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9" y="682329"/>
            <a:ext cx="9601196" cy="1303867"/>
          </a:xfrm>
        </p:spPr>
        <p:txBody>
          <a:bodyPr/>
          <a:lstStyle/>
          <a:p>
            <a:r>
              <a:rPr lang="en-US" dirty="0" smtClean="0"/>
              <a:t>Three components of answering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53927"/>
          </a:xfrm>
        </p:spPr>
        <p:txBody>
          <a:bodyPr>
            <a:normAutofit/>
          </a:bodyPr>
          <a:lstStyle/>
          <a:p>
            <a:r>
              <a:rPr lang="en-US" dirty="0" smtClean="0"/>
              <a:t>NER(Name Entity Recognition) unit 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Conditional </a:t>
            </a:r>
            <a:r>
              <a:rPr lang="en-US" b="1" dirty="0" smtClean="0"/>
              <a:t>Random Fields </a:t>
            </a:r>
            <a:r>
              <a:rPr lang="en-US" b="1" dirty="0"/>
              <a:t>(CRFs)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 Stanford NER package</a:t>
            </a:r>
            <a:endParaRPr lang="en-US" dirty="0"/>
          </a:p>
          <a:p>
            <a:r>
              <a:rPr lang="en-US" dirty="0" smtClean="0"/>
              <a:t>Expansion unit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WordNet</a:t>
            </a:r>
          </a:p>
          <a:p>
            <a:pPr lvl="1"/>
            <a:r>
              <a:rPr lang="en-US" dirty="0"/>
              <a:t>JWI (the MIT Java </a:t>
            </a:r>
            <a:r>
              <a:rPr lang="en-US" dirty="0" smtClean="0"/>
              <a:t>WordNet </a:t>
            </a:r>
            <a:r>
              <a:rPr lang="en-US" dirty="0"/>
              <a:t>Interface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Answering </a:t>
            </a:r>
            <a:r>
              <a:rPr lang="en-US" dirty="0" smtClean="0"/>
              <a:t>unit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ikipedia(and </a:t>
            </a:r>
            <a:r>
              <a:rPr lang="en-US" dirty="0" err="1" smtClean="0"/>
              <a:t>FreeBase</a:t>
            </a:r>
            <a:r>
              <a:rPr lang="en-US" dirty="0" smtClean="0"/>
              <a:t> 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CRF an extension to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Feature(</a:t>
            </a:r>
            <a:r>
              <a:rPr lang="en-US" dirty="0" err="1" smtClean="0"/>
              <a:t>s,i</a:t>
            </a:r>
            <a:r>
              <a:rPr lang="en-US" dirty="0" smtClean="0"/>
              <a:t>, l[</a:t>
            </a:r>
            <a:r>
              <a:rPr lang="en-US" dirty="0" err="1" smtClean="0"/>
              <a:t>i</a:t>
            </a:r>
            <a:r>
              <a:rPr lang="en-US" dirty="0" smtClean="0"/>
              <a:t>], l[i-1],, Score(</a:t>
            </a:r>
            <a:r>
              <a:rPr lang="en-US" dirty="0" err="1" smtClean="0"/>
              <a:t>l|f</a:t>
            </a:r>
            <a:r>
              <a:rPr lang="en-US" dirty="0" smtClean="0"/>
              <a:t>) , P(</a:t>
            </a:r>
            <a:r>
              <a:rPr lang="en-US" dirty="0" err="1" smtClean="0"/>
              <a:t>l|s</a:t>
            </a:r>
            <a:r>
              <a:rPr lang="en-US" dirty="0" smtClean="0"/>
              <a:t>)</a:t>
            </a:r>
          </a:p>
          <a:p>
            <a:r>
              <a:rPr lang="en-US" dirty="0"/>
              <a:t> CRFs are indeed basically the sequential version of </a:t>
            </a:r>
            <a:r>
              <a:rPr lang="en-US" b="1" dirty="0"/>
              <a:t>logistic regression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19" y="3710940"/>
            <a:ext cx="8255847" cy="10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 from Yahoo </a:t>
            </a:r>
            <a:r>
              <a:rPr lang="en-US" dirty="0"/>
              <a:t>A</a:t>
            </a:r>
            <a:r>
              <a:rPr lang="en-US" dirty="0" smtClean="0"/>
              <a:t>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Top 10 Factoid questions for 5 different cities in Yahoo Answers</a:t>
            </a:r>
          </a:p>
          <a:p>
            <a:endParaRPr lang="en-US" dirty="0"/>
          </a:p>
          <a:p>
            <a:r>
              <a:rPr lang="en-US" dirty="0" smtClean="0"/>
              <a:t> To ensure randomness and robustness performance assessment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rl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l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rl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rl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3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530" y="682329"/>
            <a:ext cx="9601196" cy="1303867"/>
          </a:xfrm>
        </p:spPr>
        <p:txBody>
          <a:bodyPr/>
          <a:lstStyle/>
          <a:p>
            <a:r>
              <a:rPr lang="en-US" dirty="0" smtClean="0"/>
              <a:t>POS taggers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27301" cy="36939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b="1" dirty="0"/>
              <a:t>Stanford Log-linear Part-Of-Speech Tagger</a:t>
            </a:r>
            <a:endParaRPr lang="en-US" dirty="0"/>
          </a:p>
          <a:p>
            <a:r>
              <a:rPr lang="en-US" b="1" dirty="0" smtClean="0"/>
              <a:t>Example:  </a:t>
            </a:r>
            <a:r>
              <a:rPr lang="en-US" dirty="0"/>
              <a:t>What is the population of Tehran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What/WP </a:t>
            </a:r>
            <a:r>
              <a:rPr lang="en-US" dirty="0" err="1" smtClean="0"/>
              <a:t>Wh</a:t>
            </a:r>
            <a:r>
              <a:rPr lang="en-US" dirty="0" smtClean="0"/>
              <a:t>-pronoun </a:t>
            </a:r>
          </a:p>
          <a:p>
            <a:r>
              <a:rPr lang="en-US" dirty="0" smtClean="0"/>
              <a:t>is/VBZ verb third person present</a:t>
            </a:r>
          </a:p>
          <a:p>
            <a:r>
              <a:rPr lang="en-US" dirty="0" smtClean="0"/>
              <a:t> the/DT Determiner</a:t>
            </a:r>
          </a:p>
          <a:p>
            <a:r>
              <a:rPr lang="en-US" dirty="0" smtClean="0"/>
              <a:t> population/NN noun </a:t>
            </a:r>
          </a:p>
          <a:p>
            <a:r>
              <a:rPr lang="en-US" dirty="0" smtClean="0"/>
              <a:t>/IN </a:t>
            </a:r>
            <a:r>
              <a:rPr lang="en-US" dirty="0"/>
              <a:t>proposition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Tehran/NNP </a:t>
            </a:r>
            <a:r>
              <a:rPr lang="en-US" dirty="0"/>
              <a:t>proper noun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9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is the population of Tehran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Output: LOCATION </a:t>
            </a:r>
            <a:r>
              <a:rPr lang="en-US" dirty="0"/>
              <a:t>over character offsets [26, 32) in sentence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words which should be expanded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Nouns and adjectives other than the location itself</a:t>
            </a:r>
          </a:p>
          <a:p>
            <a:r>
              <a:rPr lang="en-US" dirty="0" err="1"/>
              <a:t>Wordnet</a:t>
            </a:r>
            <a:r>
              <a:rPr lang="en-US" dirty="0"/>
              <a:t> output: lemmas of </a:t>
            </a:r>
            <a:r>
              <a:rPr lang="en-US" dirty="0" err="1"/>
              <a:t>synsets</a:t>
            </a:r>
            <a:r>
              <a:rPr lang="en-US" dirty="0"/>
              <a:t> of the word for further precision; </a:t>
            </a:r>
            <a:endParaRPr lang="en-US" b="1" dirty="0"/>
          </a:p>
          <a:p>
            <a:r>
              <a:rPr lang="en-US" dirty="0" smtClean="0"/>
              <a:t> </a:t>
            </a:r>
            <a:r>
              <a:rPr lang="en-US" dirty="0"/>
              <a:t>What is the population of Tehran</a:t>
            </a:r>
            <a:r>
              <a:rPr lang="en-US" dirty="0" smtClean="0"/>
              <a:t>? population </a:t>
            </a:r>
            <a:r>
              <a:rPr lang="en-US" dirty="0"/>
              <a:t>in </a:t>
            </a:r>
            <a:r>
              <a:rPr lang="en-US" dirty="0" smtClean="0"/>
              <a:t>this </a:t>
            </a:r>
            <a:r>
              <a:rPr lang="en-US" dirty="0"/>
              <a:t>example </a:t>
            </a:r>
          </a:p>
          <a:p>
            <a:r>
              <a:rPr lang="en-US" dirty="0" smtClean="0"/>
              <a:t>Universe, population </a:t>
            </a:r>
            <a:r>
              <a:rPr lang="mr-IN" dirty="0" smtClean="0"/>
              <a:t>…</a:t>
            </a:r>
            <a:r>
              <a:rPr lang="en-US" dirty="0" smtClean="0"/>
              <a:t>.. Probably not so much helpful </a:t>
            </a:r>
          </a:p>
          <a:p>
            <a:r>
              <a:rPr lang="en-US" dirty="0"/>
              <a:t> Irans capital (Tehran) is located in what mountains</a:t>
            </a:r>
            <a:r>
              <a:rPr lang="en-US" dirty="0" smtClean="0"/>
              <a:t>? Mountain in this one</a:t>
            </a:r>
          </a:p>
          <a:p>
            <a:r>
              <a:rPr lang="en-US" dirty="0"/>
              <a:t> </a:t>
            </a:r>
            <a:r>
              <a:rPr lang="en-US" dirty="0" smtClean="0"/>
              <a:t>flock, deal, stack, pile, hatful, Mass , somewhat useful!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18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http://blog.echen.me/2012/01/03/introduction-to-conditional-random-fields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smtClean="0">
                <a:solidFill>
                  <a:schemeClr val="tx1"/>
                </a:solidFill>
              </a:rPr>
              <a:t>wordnet.princeton.edu</a:t>
            </a:r>
          </a:p>
          <a:p>
            <a:r>
              <a:rPr lang="en-US" dirty="0">
                <a:solidFill>
                  <a:schemeClr val="tx1"/>
                </a:solidFill>
              </a:rPr>
              <a:t> http://projects.csail.mit.edu/jwi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 http://new.galalaly.me//2011/05/tagging-text-with-stanford-pos-tagger-in-java-applications</a:t>
            </a:r>
            <a:r>
              <a:rPr lang="en-US" dirty="0" smtClean="0">
                <a:solidFill>
                  <a:schemeClr val="tx1"/>
                </a:solidFill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19561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54" y="2557463"/>
            <a:ext cx="2843892" cy="3317875"/>
          </a:xfrm>
        </p:spPr>
      </p:pic>
    </p:spTree>
    <p:extLst>
      <p:ext uri="{BB962C8B-B14F-4D97-AF65-F5344CB8AC3E}">
        <p14:creationId xmlns:p14="http://schemas.microsoft.com/office/powerpoint/2010/main" val="872375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890</TotalTime>
  <Words>271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Mangal</vt:lpstr>
      <vt:lpstr>Arial</vt:lpstr>
      <vt:lpstr>Organic</vt:lpstr>
      <vt:lpstr>Location Centered Chatbot</vt:lpstr>
      <vt:lpstr>Three components of answering Question</vt:lpstr>
      <vt:lpstr>Intro to CRF an extension to HMM</vt:lpstr>
      <vt:lpstr>Sample questions from Yahoo Answers</vt:lpstr>
      <vt:lpstr>POS taggers</vt:lpstr>
      <vt:lpstr>NER example</vt:lpstr>
      <vt:lpstr>Related words which should be expanded</vt:lpstr>
      <vt:lpstr>References</vt:lpstr>
      <vt:lpstr>The end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Centered Chatbot</dc:title>
  <dc:creator>Sotoodeh, Mani</dc:creator>
  <cp:lastModifiedBy>Sotoodeh, Mani</cp:lastModifiedBy>
  <cp:revision>35</cp:revision>
  <cp:lastPrinted>2016-12-01T02:46:50Z</cp:lastPrinted>
  <dcterms:created xsi:type="dcterms:W3CDTF">2016-11-26T17:16:07Z</dcterms:created>
  <dcterms:modified xsi:type="dcterms:W3CDTF">2016-12-01T15:03:00Z</dcterms:modified>
</cp:coreProperties>
</file>