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01" r:id="rId4"/>
    <p:sldId id="326" r:id="rId5"/>
    <p:sldId id="327" r:id="rId6"/>
    <p:sldId id="328" r:id="rId7"/>
    <p:sldId id="329" r:id="rId8"/>
    <p:sldId id="325" r:id="rId9"/>
    <p:sldId id="324" r:id="rId10"/>
    <p:sldId id="271" r:id="rId11"/>
    <p:sldId id="258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8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  <a:endParaRPr lang="pl-P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29.03.2015</a:t>
            </a:r>
            <a:endParaRPr lang="pl-PL" sz="28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 REMOVE] 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68052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Realizacja koncepcji rzeczywistości rozszerzonej wymaga wykorzystania wielu sensorów zamontowanych w telefonie (GPS, żyroskop, akcelerometr, magnetometr, kamera).</a:t>
            </a:r>
          </a:p>
          <a:p>
            <a:r>
              <a:rPr lang="pl-PL" sz="2400" dirty="0" smtClean="0"/>
              <a:t>Główne problemy tego typu aplikacji to niedokładność odczytów sensorów i ich zapotrzebowanie na energię.</a:t>
            </a:r>
          </a:p>
          <a:p>
            <a:endParaRPr lang="pl-PL" sz="2400" dirty="0" smtClean="0"/>
          </a:p>
          <a:p>
            <a:r>
              <a:rPr lang="pl-PL" sz="2400" dirty="0" smtClean="0"/>
              <a:t>Klasa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</a:t>
            </a:r>
            <a:r>
              <a:rPr lang="pl-PL" sz="2400" dirty="0" smtClean="0"/>
              <a:t> ma ewidentnie zbyt wiele odpowiedzialności.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  <a:endParaRPr lang="pl-PL" sz="2800" dirty="0" smtClean="0"/>
          </a:p>
          <a:p>
            <a:r>
              <a:rPr lang="pl-PL" sz="2800" dirty="0" smtClean="0"/>
              <a:t>Problem</a:t>
            </a:r>
            <a:endParaRPr lang="pl-PL" sz="2800" dirty="0" smtClean="0"/>
          </a:p>
          <a:p>
            <a:r>
              <a:rPr lang="pl-PL" sz="2800" dirty="0" smtClean="0"/>
              <a:t>Rozwiązanie</a:t>
            </a:r>
            <a:endParaRPr lang="pl-PL" sz="2800" dirty="0" smtClean="0"/>
          </a:p>
          <a:p>
            <a:r>
              <a:rPr lang="pl-PL" sz="2800" dirty="0" smtClean="0"/>
              <a:t>Implementacja generatora</a:t>
            </a:r>
            <a:endParaRPr lang="pl-PL" sz="2800" dirty="0" smtClean="0"/>
          </a:p>
          <a:p>
            <a:r>
              <a:rPr lang="pl-PL" sz="2800" dirty="0" smtClean="0"/>
              <a:t>Działanie generatora</a:t>
            </a:r>
            <a:endParaRPr lang="pl-PL" sz="2800" dirty="0" smtClean="0"/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CQRS = Command Query Responsibility Segregation</a:t>
            </a:r>
            <a:endParaRPr lang="pl-PL" dirty="0" smtClean="0"/>
          </a:p>
          <a:p>
            <a:r>
              <a:rPr lang="pl-PL" sz="2400" dirty="0"/>
              <a:t>Zakłada </a:t>
            </a:r>
            <a:r>
              <a:rPr lang="pl-PL" sz="2400" dirty="0" smtClean="0"/>
              <a:t>podział </a:t>
            </a:r>
            <a:r>
              <a:rPr lang="pl-PL" sz="2400" dirty="0"/>
              <a:t>wszystkich </a:t>
            </a:r>
            <a:r>
              <a:rPr lang="pl-PL" sz="2400" dirty="0" smtClean="0"/>
              <a:t>działań </a:t>
            </a:r>
            <a:r>
              <a:rPr lang="pl-PL" sz="2400" dirty="0"/>
              <a:t>w aplikacji na dwa rodzaje</a:t>
            </a:r>
            <a:r>
              <a:rPr lang="pl-PL" sz="2400" dirty="0" smtClean="0"/>
              <a:t>:</a:t>
            </a:r>
          </a:p>
          <a:p>
            <a:pPr lvl="1"/>
            <a:r>
              <a:rPr lang="pl-PL" dirty="0"/>
              <a:t>zapytanie </a:t>
            </a:r>
            <a:r>
              <a:rPr lang="pl-PL" dirty="0" smtClean="0"/>
              <a:t>(</a:t>
            </a:r>
            <a:r>
              <a:rPr lang="pl-PL" i="1" dirty="0" smtClean="0"/>
              <a:t>query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odczytaniem danych z bazy danych (lub innego </a:t>
            </a:r>
            <a:r>
              <a:rPr lang="pl-PL" dirty="0" smtClean="0"/>
              <a:t>zródła);</a:t>
            </a:r>
          </a:p>
          <a:p>
            <a:pPr lvl="1"/>
            <a:r>
              <a:rPr lang="pl-PL" dirty="0"/>
              <a:t>komenda </a:t>
            </a:r>
            <a:r>
              <a:rPr lang="pl-PL" dirty="0" smtClean="0"/>
              <a:t>(</a:t>
            </a:r>
            <a:r>
              <a:rPr lang="pl-PL" i="1" dirty="0" smtClean="0"/>
              <a:t>command</a:t>
            </a:r>
            <a:r>
              <a:rPr lang="pl-PL" dirty="0"/>
              <a:t>) - działanie </a:t>
            </a:r>
            <a:r>
              <a:rPr lang="pl-PL" dirty="0" smtClean="0"/>
              <a:t>wiążące się </a:t>
            </a:r>
            <a:r>
              <a:rPr lang="pl-PL" dirty="0"/>
              <a:t>z </a:t>
            </a:r>
            <a:r>
              <a:rPr lang="pl-PL" dirty="0" smtClean="0"/>
              <a:t>modyfikacją </a:t>
            </a:r>
            <a:r>
              <a:rPr lang="pl-PL" dirty="0"/>
              <a:t>danych</a:t>
            </a:r>
            <a:r>
              <a:rPr lang="pl-PL" dirty="0" smtClean="0"/>
              <a:t>.</a:t>
            </a:r>
          </a:p>
          <a:p>
            <a:r>
              <a:rPr lang="pl-PL" dirty="0"/>
              <a:t>Działania te </a:t>
            </a:r>
            <a:r>
              <a:rPr lang="pl-PL" dirty="0" smtClean="0"/>
              <a:t>są rozłączne – działają na dwóch osobnych modelach </a:t>
            </a:r>
            <a:r>
              <a:rPr lang="pl-PL" dirty="0"/>
              <a:t>danych aplikacji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model </a:t>
            </a:r>
            <a:r>
              <a:rPr lang="pl-PL" dirty="0" smtClean="0"/>
              <a:t>zapytań (</a:t>
            </a:r>
            <a:r>
              <a:rPr lang="pl-PL" i="1" dirty="0" smtClean="0"/>
              <a:t>Query Model</a:t>
            </a:r>
            <a:r>
              <a:rPr lang="pl-PL" dirty="0" smtClean="0"/>
              <a:t>) </a:t>
            </a:r>
            <a:r>
              <a:rPr lang="pl-PL" dirty="0"/>
              <a:t>- model przeznaczony do odczytu danych</a:t>
            </a:r>
            <a:r>
              <a:rPr lang="pl-PL" dirty="0" smtClean="0"/>
              <a:t>;</a:t>
            </a:r>
          </a:p>
          <a:p>
            <a:pPr lvl="1"/>
            <a:r>
              <a:rPr lang="pl-PL" dirty="0"/>
              <a:t>model komend </a:t>
            </a:r>
            <a:r>
              <a:rPr lang="pl-PL" dirty="0" smtClean="0"/>
              <a:t>(</a:t>
            </a:r>
            <a:r>
              <a:rPr lang="pl-PL" i="1" dirty="0" smtClean="0"/>
              <a:t>Command Model</a:t>
            </a:r>
            <a:r>
              <a:rPr lang="pl-PL" dirty="0" smtClean="0"/>
              <a:t>) </a:t>
            </a:r>
            <a:r>
              <a:rPr lang="pl-PL" dirty="0"/>
              <a:t>- model przeznaczony do modyfikacji danych.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działanie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1202009"/>
            <a:ext cx="6912689" cy="50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zalety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pl-PL" dirty="0" smtClean="0"/>
              <a:t>komplikowana </a:t>
            </a:r>
            <a:r>
              <a:rPr lang="pl-PL" dirty="0"/>
              <a:t>dziedzina aplikacji </a:t>
            </a:r>
            <a:r>
              <a:rPr lang="pl-PL" dirty="0" smtClean="0"/>
              <a:t>może być </a:t>
            </a:r>
            <a:r>
              <a:rPr lang="pl-PL" dirty="0"/>
              <a:t>podzielona na dwie prostsze dziedziny, co ułatwia jej </a:t>
            </a:r>
            <a:r>
              <a:rPr lang="pl-PL" dirty="0" smtClean="0"/>
              <a:t>zrozumienie.</a:t>
            </a:r>
          </a:p>
          <a:p>
            <a:r>
              <a:rPr lang="pl-PL" dirty="0" smtClean="0"/>
              <a:t>Zapytania </a:t>
            </a:r>
            <a:r>
              <a:rPr lang="pl-PL" dirty="0"/>
              <a:t>i komendy </a:t>
            </a:r>
            <a:r>
              <a:rPr lang="pl-PL" dirty="0" smtClean="0"/>
              <a:t>mogą być </a:t>
            </a:r>
            <a:r>
              <a:rPr lang="pl-PL" dirty="0"/>
              <a:t>wykonywane równolegle, co poprawia </a:t>
            </a:r>
            <a:r>
              <a:rPr lang="pl-PL" dirty="0" smtClean="0"/>
              <a:t>wydajność aplikacji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Zapytania są </a:t>
            </a:r>
            <a:r>
              <a:rPr lang="pl-PL" dirty="0"/>
              <a:t>wykonywane na specjalnie przygotowanych dla nich </a:t>
            </a:r>
            <a:r>
              <a:rPr lang="pl-PL" dirty="0" smtClean="0"/>
              <a:t>danych, </a:t>
            </a:r>
            <a:r>
              <a:rPr lang="pl-PL" dirty="0"/>
              <a:t>co ma bardzo pozytywny wpływ na </a:t>
            </a:r>
            <a:r>
              <a:rPr lang="pl-PL" dirty="0" smtClean="0"/>
              <a:t>wydajność.</a:t>
            </a:r>
          </a:p>
          <a:p>
            <a:r>
              <a:rPr lang="pl-PL" dirty="0" smtClean="0"/>
              <a:t>Architektura CQRS dobrze współgra z wzorcem EventSourcing i bazami danych typu NoSQL.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Architektura CQRS: wady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6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b="1" dirty="0"/>
              <a:t>Aby każde zapytanie mogło być obsłużone jak najszybciej, model zapytań musi być w dużym stopniu zdenormalizowany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Zarządzanie dwoma modelami tej samej dziedziny może sprawiać problemy.</a:t>
            </a:r>
          </a:p>
          <a:p>
            <a:r>
              <a:rPr lang="pl-PL" dirty="0" smtClean="0"/>
              <a:t>Synchronizacja </a:t>
            </a:r>
            <a:r>
              <a:rPr lang="pl-PL" dirty="0"/>
              <a:t>obu modeli może być kłopotliwa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 REMOVE]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API systemu Android umożliwia odczytywanie pozycji telefonu z trzech źródeł:</a:t>
            </a:r>
          </a:p>
          <a:p>
            <a:pPr lvl="1"/>
            <a:r>
              <a:rPr lang="pl-PL" dirty="0" smtClean="0"/>
              <a:t>GPS,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spomagany GPS,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dczyt pasywny.</a:t>
            </a:r>
          </a:p>
          <a:p>
            <a:r>
              <a:rPr lang="pl-PL" sz="2400" dirty="0"/>
              <a:t>Wyboru zródła </a:t>
            </a:r>
            <a:r>
              <a:rPr lang="pl-PL" sz="2400" dirty="0" smtClean="0"/>
              <a:t>odczytu (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LocationProvider</a:t>
            </a:r>
            <a:r>
              <a:rPr lang="pl-PL" sz="2400" dirty="0" smtClean="0"/>
              <a:t>) </a:t>
            </a:r>
            <a:r>
              <a:rPr lang="pl-PL" sz="2400" dirty="0"/>
              <a:t>dokonuje </a:t>
            </a:r>
            <a:r>
              <a:rPr lang="pl-PL" sz="2400" dirty="0" smtClean="0"/>
              <a:t>programista.</a:t>
            </a:r>
          </a:p>
          <a:p>
            <a:r>
              <a:rPr lang="pl-PL" sz="2400" dirty="0" smtClean="0"/>
              <a:t>Wyboru - na podstawie kryteriów zdefiniowanych </a:t>
            </a:r>
            <a:r>
              <a:rPr lang="pl-PL" sz="2400" dirty="0"/>
              <a:t>przez programistę - może również dokonać </a:t>
            </a:r>
            <a:r>
              <a:rPr lang="pl-PL" sz="2400" dirty="0" smtClean="0"/>
              <a:t>system. Kryteria:</a:t>
            </a:r>
          </a:p>
          <a:p>
            <a:pPr lvl="1"/>
            <a:r>
              <a:rPr lang="pl-PL" dirty="0"/>
              <a:t>wymagana </a:t>
            </a:r>
            <a:r>
              <a:rPr lang="pl-PL" dirty="0" smtClean="0"/>
              <a:t>dokładność odczytu,</a:t>
            </a:r>
          </a:p>
          <a:p>
            <a:pPr lvl="1"/>
            <a:r>
              <a:rPr lang="pl-PL" dirty="0" smtClean="0"/>
              <a:t>zezwolenie </a:t>
            </a:r>
            <a:r>
              <a:rPr lang="pl-PL" dirty="0"/>
              <a:t>na uzycie metody, która </a:t>
            </a:r>
            <a:r>
              <a:rPr lang="pl-PL" dirty="0" smtClean="0"/>
              <a:t>wiąże się </a:t>
            </a:r>
            <a:r>
              <a:rPr lang="pl-PL" dirty="0"/>
              <a:t>z naliczeniem opłat przez operatora </a:t>
            </a:r>
            <a:r>
              <a:rPr lang="pl-PL" dirty="0" smtClean="0"/>
              <a:t>sieci.</a:t>
            </a:r>
            <a:endParaRPr lang="pl-PL" dirty="0"/>
          </a:p>
          <a:p>
            <a:pPr lvl="1"/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 REMOVE] Przykłady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obrotów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467544" y="1226602"/>
            <a:ext cx="7632848" cy="5226734"/>
            <a:chOff x="-3996952" y="-1686604"/>
            <a:chExt cx="7632848" cy="5226734"/>
          </a:xfrm>
        </p:grpSpPr>
        <p:sp>
          <p:nvSpPr>
            <p:cNvPr id="8" name="Freeform 7"/>
            <p:cNvSpPr/>
            <p:nvPr/>
          </p:nvSpPr>
          <p:spPr>
            <a:xfrm>
              <a:off x="-3996952" y="-1500429"/>
              <a:ext cx="7632848" cy="5040559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3708920" y="-1686604"/>
              <a:ext cx="3960440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model poddany obrotom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1772816"/>
            <a:ext cx="2160240" cy="324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51" y="1780321"/>
            <a:ext cx="2150233" cy="322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34" y="1780321"/>
            <a:ext cx="2150233" cy="322535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7281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północ. 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5247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zachód.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63361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skierowany lekko w dół i na prawo od północy.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460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Wsparcie projektowania i implementacji aplikacji opartych o architekturę CQRS</vt:lpstr>
      <vt:lpstr>Agenda</vt:lpstr>
      <vt:lpstr>Architektura CQRS</vt:lpstr>
      <vt:lpstr>Architektura CQRS: działanie</vt:lpstr>
      <vt:lpstr>Architektura CQRS: zalety</vt:lpstr>
      <vt:lpstr>Architektura CQRS: wady</vt:lpstr>
      <vt:lpstr>Problem</vt:lpstr>
      <vt:lpstr>[TO REMOVE] Odczytywanie pozycji telefonu</vt:lpstr>
      <vt:lpstr>[TO REMOVE] Przykłady obrotów</vt:lpstr>
      <vt:lpstr>[TO REMOVE] 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454</cp:revision>
  <dcterms:created xsi:type="dcterms:W3CDTF">2012-11-20T21:40:48Z</dcterms:created>
  <dcterms:modified xsi:type="dcterms:W3CDTF">2015-03-15T16:58:40Z</dcterms:modified>
</cp:coreProperties>
</file>