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32" r:id="rId10"/>
    <p:sldId id="333" r:id="rId11"/>
    <p:sldId id="324" r:id="rId12"/>
    <p:sldId id="258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817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29.03.2015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[TODO]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9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 REMOVE] Przykłady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obrotów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467544" y="1226602"/>
            <a:ext cx="7632848" cy="5226734"/>
            <a:chOff x="-3996952" y="-1686604"/>
            <a:chExt cx="7632848" cy="5226734"/>
          </a:xfrm>
        </p:grpSpPr>
        <p:sp>
          <p:nvSpPr>
            <p:cNvPr id="8" name="Freeform 7"/>
            <p:cNvSpPr/>
            <p:nvPr/>
          </p:nvSpPr>
          <p:spPr>
            <a:xfrm>
              <a:off x="-3996952" y="-1500429"/>
              <a:ext cx="7632848" cy="5040559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3708920" y="-1686604"/>
              <a:ext cx="3960440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model poddany obrotom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1772816"/>
            <a:ext cx="2160240" cy="32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51" y="1780321"/>
            <a:ext cx="2150233" cy="322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34" y="1780321"/>
            <a:ext cx="2150233" cy="322535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7281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północ. 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5247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zachód.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63361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skierowany lekko w dół i na prawo od północy.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  <a:endParaRPr lang="pl-PL" sz="2800" dirty="0" smtClean="0"/>
          </a:p>
          <a:p>
            <a:r>
              <a:rPr lang="pl-PL" sz="2800" dirty="0" smtClean="0"/>
              <a:t>Problem</a:t>
            </a:r>
            <a:endParaRPr lang="pl-PL" sz="2800" dirty="0" smtClean="0"/>
          </a:p>
          <a:p>
            <a:r>
              <a:rPr lang="pl-PL" sz="2800" dirty="0" smtClean="0"/>
              <a:t>Zaproponowane r</a:t>
            </a:r>
            <a:r>
              <a:rPr lang="pl-PL" sz="2800" dirty="0" smtClean="0"/>
              <a:t>ozwiązanie</a:t>
            </a:r>
            <a:endParaRPr lang="pl-PL" sz="2800" dirty="0" smtClean="0"/>
          </a:p>
          <a:p>
            <a:r>
              <a:rPr lang="pl-PL" sz="2800" dirty="0" smtClean="0"/>
              <a:t>Działanie generatora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202009"/>
            <a:ext cx="6912689" cy="50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z wzorcem EventSourcing i bazami danych typu NoSQL.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każde zapytanie mogło być obsłużone jak najszybciej, model zapytań musi być w dużym stopniu zdenormalizowany</a:t>
            </a:r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Zarządzanie dwoma modelami tej samej dziedziny może sprawiać problemy.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Zaproponowane rozwiązanie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[TODO]</a:t>
            </a:r>
          </a:p>
          <a:p>
            <a:r>
              <a:rPr lang="pl-PL" sz="2400" dirty="0" smtClean="0"/>
              <a:t>Generator</a:t>
            </a:r>
          </a:p>
          <a:p>
            <a:r>
              <a:rPr lang="pl-PL" dirty="0" smtClean="0"/>
              <a:t>DSL</a:t>
            </a:r>
          </a:p>
          <a:p>
            <a:r>
              <a:rPr lang="pl-PL" dirty="0" smtClean="0"/>
              <a:t>elastyczność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Działanie generatora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[TODO]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353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Zaproponowane rozwiązanie</vt:lpstr>
      <vt:lpstr>Działanie generatora</vt:lpstr>
      <vt:lpstr>Podsumowanie</vt:lpstr>
      <vt:lpstr>[TO REMOVE] Przykłady obrotów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458</cp:revision>
  <dcterms:created xsi:type="dcterms:W3CDTF">2012-11-20T21:40:48Z</dcterms:created>
  <dcterms:modified xsi:type="dcterms:W3CDTF">2015-03-15T18:11:26Z</dcterms:modified>
</cp:coreProperties>
</file>