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01" r:id="rId4"/>
    <p:sldId id="324" r:id="rId5"/>
    <p:sldId id="271" r:id="rId6"/>
    <p:sldId id="258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88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2015-03-15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2015-03-15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2015-03-15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2015-03-15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2015-03-15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2015-03-15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2015-03-15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2015-03-15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632848" cy="2376264"/>
          </a:xfrm>
        </p:spPr>
        <p:txBody>
          <a:bodyPr anchor="ctr"/>
          <a:lstStyle/>
          <a:p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Wsparcie projektowania </a:t>
            </a:r>
            <a:r>
              <a:rPr lang="pl-PL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implementacji </a:t>
            </a:r>
            <a:r>
              <a:rPr lang="pl-PL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aplikacji opartych o architekturę CQRS</a:t>
            </a:r>
            <a:endParaRPr lang="pl-PL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Warszawa, </a:t>
            </a:r>
            <a:r>
              <a:rPr lang="pl-PL" sz="2800" i="1" dirty="0" smtClean="0">
                <a:solidFill>
                  <a:schemeClr val="tx2"/>
                </a:solidFill>
                <a:latin typeface="+mj-lt"/>
              </a:rPr>
              <a:t>29.03.2015</a:t>
            </a:r>
            <a:endParaRPr lang="pl-PL" sz="2800" i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Architektura CQRS</a:t>
            </a:r>
            <a:endParaRPr lang="pl-PL" sz="2800" dirty="0" smtClean="0"/>
          </a:p>
          <a:p>
            <a:r>
              <a:rPr lang="pl-PL" sz="2800" dirty="0" smtClean="0"/>
              <a:t>Problem</a:t>
            </a:r>
            <a:endParaRPr lang="pl-PL" sz="2800" dirty="0" smtClean="0"/>
          </a:p>
          <a:p>
            <a:r>
              <a:rPr lang="pl-PL" sz="2800" dirty="0" smtClean="0"/>
              <a:t>Rozwiązanie</a:t>
            </a:r>
            <a:endParaRPr lang="pl-PL" sz="2800" dirty="0" smtClean="0"/>
          </a:p>
          <a:p>
            <a:r>
              <a:rPr lang="pl-PL" sz="2800" dirty="0" smtClean="0"/>
              <a:t>Implementacja generatora</a:t>
            </a:r>
            <a:endParaRPr lang="pl-PL" sz="2800" dirty="0" smtClean="0"/>
          </a:p>
          <a:p>
            <a:r>
              <a:rPr lang="pl-PL" sz="2800" dirty="0" smtClean="0"/>
              <a:t>Działanie generatora</a:t>
            </a:r>
            <a:endParaRPr lang="pl-PL" sz="2800" dirty="0" smtClean="0"/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Odczytywanie pozycji telefonu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7620000" cy="54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API systemu Android umożliwia odczytywanie pozycji telefonu z trzech źródeł:</a:t>
            </a:r>
          </a:p>
          <a:p>
            <a:pPr lvl="1"/>
            <a:r>
              <a:rPr lang="pl-PL" dirty="0" smtClean="0"/>
              <a:t>GPS,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spomagany GPS,</a:t>
            </a:r>
          </a:p>
          <a:p>
            <a:pPr lvl="1"/>
            <a:r>
              <a:rPr lang="pl-PL" dirty="0"/>
              <a:t>o</a:t>
            </a:r>
            <a:r>
              <a:rPr lang="pl-PL" dirty="0" smtClean="0"/>
              <a:t>dczyt pasywny.</a:t>
            </a:r>
          </a:p>
          <a:p>
            <a:r>
              <a:rPr lang="pl-PL" sz="2400" dirty="0"/>
              <a:t>Wyboru zródła </a:t>
            </a:r>
            <a:r>
              <a:rPr lang="pl-PL" sz="2400" dirty="0" smtClean="0"/>
              <a:t>odczytu (</a:t>
            </a:r>
            <a:r>
              <a:rPr lang="pl-P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LocationProvider</a:t>
            </a:r>
            <a:r>
              <a:rPr lang="pl-PL" sz="2400" dirty="0" smtClean="0"/>
              <a:t>) </a:t>
            </a:r>
            <a:r>
              <a:rPr lang="pl-PL" sz="2400" dirty="0"/>
              <a:t>dokonuje </a:t>
            </a:r>
            <a:r>
              <a:rPr lang="pl-PL" sz="2400" dirty="0" smtClean="0"/>
              <a:t>programista.</a:t>
            </a:r>
          </a:p>
          <a:p>
            <a:r>
              <a:rPr lang="pl-PL" sz="2400" dirty="0" smtClean="0"/>
              <a:t>Wyboru - na podstawie kryteriów zdefiniowanych </a:t>
            </a:r>
            <a:r>
              <a:rPr lang="pl-PL" sz="2400" dirty="0"/>
              <a:t>przez programistę - może również dokonać </a:t>
            </a:r>
            <a:r>
              <a:rPr lang="pl-PL" sz="2400" dirty="0" smtClean="0"/>
              <a:t>system. Kryteria:</a:t>
            </a:r>
          </a:p>
          <a:p>
            <a:pPr lvl="1"/>
            <a:r>
              <a:rPr lang="pl-PL" dirty="0"/>
              <a:t>wymagana </a:t>
            </a:r>
            <a:r>
              <a:rPr lang="pl-PL" dirty="0" smtClean="0"/>
              <a:t>dokładność odczytu,</a:t>
            </a:r>
          </a:p>
          <a:p>
            <a:pPr lvl="1"/>
            <a:r>
              <a:rPr lang="pl-PL" dirty="0" smtClean="0"/>
              <a:t>zezwolenie </a:t>
            </a:r>
            <a:r>
              <a:rPr lang="pl-PL" dirty="0"/>
              <a:t>na uzycie metody, która </a:t>
            </a:r>
            <a:r>
              <a:rPr lang="pl-PL" dirty="0" smtClean="0"/>
              <a:t>wiąże się </a:t>
            </a:r>
            <a:r>
              <a:rPr lang="pl-PL" dirty="0"/>
              <a:t>z naliczeniem opłat przez operatora </a:t>
            </a:r>
            <a:r>
              <a:rPr lang="pl-PL" dirty="0" smtClean="0"/>
              <a:t>sieci.</a:t>
            </a:r>
            <a:endParaRPr lang="pl-PL" dirty="0"/>
          </a:p>
          <a:p>
            <a:pPr lvl="1"/>
            <a:endParaRPr lang="pl-PL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1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Przykłady obrotów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467544" y="1226602"/>
            <a:ext cx="7632848" cy="5226734"/>
            <a:chOff x="-3996952" y="-1686604"/>
            <a:chExt cx="7632848" cy="5226734"/>
          </a:xfrm>
        </p:grpSpPr>
        <p:sp>
          <p:nvSpPr>
            <p:cNvPr id="8" name="Freeform 7"/>
            <p:cNvSpPr/>
            <p:nvPr/>
          </p:nvSpPr>
          <p:spPr>
            <a:xfrm>
              <a:off x="-3996952" y="-1500429"/>
              <a:ext cx="7632848" cy="5040559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-3708920" y="-1686604"/>
              <a:ext cx="3960440" cy="372350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model poddany obrotom</a:t>
              </a:r>
              <a:endParaRPr lang="pl-PL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2" y="1772816"/>
            <a:ext cx="2160240" cy="3240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51" y="1780321"/>
            <a:ext cx="2150233" cy="3225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34" y="1780321"/>
            <a:ext cx="2150233" cy="322535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7281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północ. 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52478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trzymany pionowo, skierowany na zachód.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63361" y="5126225"/>
            <a:ext cx="1862978" cy="1116834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 skierowany lekko w dół i na prawo od północy.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68052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Realizacja koncepcji rzeczywistości rozszerzonej wymaga wykorzystania wielu sensorów zamontowanych w telefonie (GPS, żyroskop, akcelerometr, magnetometr, kamera).</a:t>
            </a:r>
          </a:p>
          <a:p>
            <a:r>
              <a:rPr lang="pl-PL" sz="2400" dirty="0" smtClean="0"/>
              <a:t>Główne problemy tego typu aplikacji to niedokładność odczytów sensorów i ich zapotrzebowanie na energię.</a:t>
            </a:r>
          </a:p>
          <a:p>
            <a:endParaRPr lang="pl-PL" sz="2400" dirty="0" smtClean="0"/>
          </a:p>
          <a:p>
            <a:r>
              <a:rPr lang="pl-PL" sz="2400" dirty="0" smtClean="0"/>
              <a:t>Klasa 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SensorManager</a:t>
            </a:r>
            <a:r>
              <a:rPr lang="pl-PL" sz="2400" dirty="0" smtClean="0"/>
              <a:t> ma ewidentnie zbyt wiele odpowiedzialności.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Obrona pracy magisterskiej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197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Wsparcie projektowania i implementacji aplikacji opartych o architekturę CQRS</vt:lpstr>
      <vt:lpstr>Agenda</vt:lpstr>
      <vt:lpstr>Odczytywanie pozycji telefonu</vt:lpstr>
      <vt:lpstr>Przykłady obrotów</vt:lpstr>
      <vt:lpstr>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439</cp:revision>
  <dcterms:created xsi:type="dcterms:W3CDTF">2012-11-20T21:40:48Z</dcterms:created>
  <dcterms:modified xsi:type="dcterms:W3CDTF">2015-03-15T16:09:08Z</dcterms:modified>
</cp:coreProperties>
</file>