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0" r:id="rId4"/>
    <p:sldId id="259" r:id="rId5"/>
    <p:sldId id="272" r:id="rId6"/>
    <p:sldId id="258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68" autoAdjust="0"/>
    <p:restoredTop sz="94660"/>
  </p:normalViewPr>
  <p:slideViewPr>
    <p:cSldViewPr>
      <p:cViewPr>
        <p:scale>
          <a:sx n="90" d="100"/>
          <a:sy n="90" d="100"/>
        </p:scale>
        <p:origin x="-12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CE136-6A4F-405F-994D-6EF40211894C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47E7-236D-43E8-9B90-A1B4D7F50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86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E86-4703-4BE0-8746-EF785255E7FC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2551-AC8F-4D84-9AF6-6FAF0143D727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5A8-7667-4AED-B2E3-A07F02547DC6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445B-7127-4045-9D90-2FA1820EC1C9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BA1-1549-48FB-A024-502A77743CD9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25BA-D850-434F-90F2-272DC173A689}" type="datetime1">
              <a:rPr lang="pl-PL" smtClean="0"/>
              <a:t>2014-04-06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E9DA-1B31-4E5A-9037-6FE74511B4D2}" type="datetime1">
              <a:rPr lang="pl-PL" smtClean="0"/>
              <a:t>2014-04-06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AA5-8716-4F35-BD40-993A968698AF}" type="datetime1">
              <a:rPr lang="pl-PL" smtClean="0"/>
              <a:t>2014-04-06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7963-0B35-499A-80C1-9BFD1AD47ABF}" type="datetime1">
              <a:rPr lang="pl-PL" smtClean="0"/>
              <a:t>2014-04-06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7FD-273C-44A8-836C-18633B9C26B3}" type="datetime1">
              <a:rPr lang="pl-PL" smtClean="0"/>
              <a:t>2014-04-06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8BE8-61CD-486F-8091-DC8EEF611B81}" type="datetime1">
              <a:rPr lang="pl-PL" smtClean="0"/>
              <a:t>2014-04-06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1E9760-4846-43BB-B263-7C81473181BF}" type="datetime1">
              <a:rPr lang="pl-PL" smtClean="0"/>
              <a:t>2014-04-06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6696744" cy="1141983"/>
          </a:xfrm>
        </p:spPr>
        <p:txBody>
          <a:bodyPr/>
          <a:lstStyle/>
          <a:p>
            <a:r>
              <a:rPr lang="pl-PL" sz="4400" dirty="0" smtClean="0">
                <a:solidFill>
                  <a:schemeClr val="tx1"/>
                </a:solidFill>
              </a:rPr>
              <a:t>Projekt z przedmiotu AIS</a:t>
            </a:r>
            <a:endParaRPr lang="pl-PL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6461760" cy="2016224"/>
          </a:xfrm>
        </p:spPr>
        <p:txBody>
          <a:bodyPr>
            <a:noAutofit/>
          </a:bodyPr>
          <a:lstStyle/>
          <a:p>
            <a:pPr algn="ctr"/>
            <a:r>
              <a:rPr lang="pl-PL" sz="4000" dirty="0">
                <a:solidFill>
                  <a:schemeClr val="tx1"/>
                </a:solidFill>
              </a:rPr>
              <a:t>Naziemna stacja kontroli dla bezzałogowego samolotu Phoenix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293096"/>
            <a:ext cx="33402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Zespół: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Aniserowicz Michał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Modrzejewski Mateusz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Rosiewicz Mateusz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Turek Jakub</a:t>
            </a:r>
            <a:endParaRPr lang="pl-P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57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Process View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10</a:t>
            </a:fld>
            <a:endParaRPr lang="pl-PL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8264025" cy="3198030"/>
          </a:xfrm>
        </p:spPr>
      </p:pic>
    </p:spTree>
    <p:extLst>
      <p:ext uri="{BB962C8B-B14F-4D97-AF65-F5344CB8AC3E}">
        <p14:creationId xmlns:p14="http://schemas.microsoft.com/office/powerpoint/2010/main" val="7400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Physical </a:t>
            </a:r>
            <a:r>
              <a:rPr lang="pl-PL" dirty="0"/>
              <a:t>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11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7462781" cy="50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 architektoniczne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Dwóch brokerów w procesie zlecania misji:</a:t>
            </a:r>
          </a:p>
          <a:p>
            <a:pPr lvl="1"/>
            <a:r>
              <a:rPr lang="pl-PL" dirty="0" smtClean="0"/>
              <a:t>Pierwszy broker: operator </a:t>
            </a:r>
          </a:p>
          <a:p>
            <a:pPr lvl="1"/>
            <a:r>
              <a:rPr lang="pl-PL" dirty="0" smtClean="0"/>
              <a:t>Drugi broker: stacja kontroli</a:t>
            </a:r>
          </a:p>
          <a:p>
            <a:r>
              <a:rPr lang="pl-PL" dirty="0" smtClean="0"/>
              <a:t>Architektura publikuj-i-zarejestruj-się – użytkownik publikuje misję samolotu i rejestruje się jako odbiorca związanych z nią danych</a:t>
            </a:r>
          </a:p>
          <a:p>
            <a:r>
              <a:rPr lang="pl-PL" dirty="0" smtClean="0"/>
              <a:t>Serwer centralny pełni rolę magistrali</a:t>
            </a:r>
          </a:p>
          <a:p>
            <a:r>
              <a:rPr lang="pl-PL" dirty="0" smtClean="0"/>
              <a:t>Implementacja komunikacji moduł kliencki – moduł operatora/samolot realizuje architekturę klient – serwer</a:t>
            </a:r>
          </a:p>
          <a:p>
            <a:r>
              <a:rPr lang="pl-PL" dirty="0" smtClean="0"/>
              <a:t>Realizacja wzorca MVC</a:t>
            </a:r>
          </a:p>
          <a:p>
            <a:pPr lvl="1"/>
            <a:r>
              <a:rPr lang="pl-PL" dirty="0" smtClean="0"/>
              <a:t>Modelem jest lokalna baza danych danych stacji</a:t>
            </a:r>
          </a:p>
          <a:p>
            <a:pPr lvl="1"/>
            <a:r>
              <a:rPr lang="pl-PL" dirty="0"/>
              <a:t>Stacja kontrola udostępnia użytkownikowi widok danych misji – jest zatem </a:t>
            </a:r>
            <a:r>
              <a:rPr lang="pl-PL" dirty="0" smtClean="0"/>
              <a:t>kontrolerem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8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dostępności (I)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5069160"/>
          </a:xfrm>
        </p:spPr>
        <p:txBody>
          <a:bodyPr/>
          <a:lstStyle/>
          <a:p>
            <a:r>
              <a:rPr lang="pl-PL" dirty="0" smtClean="0"/>
              <a:t>Ping/echo:</a:t>
            </a:r>
          </a:p>
          <a:p>
            <a:pPr lvl="1"/>
            <a:r>
              <a:rPr lang="pl-PL" dirty="0" smtClean="0"/>
              <a:t>Odpytywanie samolotu przez stację kontrolną co </a:t>
            </a:r>
            <a:r>
              <a:rPr lang="pl-PL" dirty="0" smtClean="0"/>
              <a:t>minutę</a:t>
            </a:r>
            <a:endParaRPr lang="pl-PL" dirty="0" smtClean="0"/>
          </a:p>
          <a:p>
            <a:pPr lvl="1"/>
            <a:r>
              <a:rPr lang="pl-PL" dirty="0" smtClean="0"/>
              <a:t>W przypadku braku odpowiedzi po 30 sekundach następuje powtórne </a:t>
            </a:r>
            <a:r>
              <a:rPr lang="pl-PL" dirty="0" smtClean="0"/>
              <a:t>odpytanie</a:t>
            </a:r>
            <a:endParaRPr lang="pl-PL" dirty="0" smtClean="0"/>
          </a:p>
          <a:p>
            <a:pPr lvl="1"/>
            <a:r>
              <a:rPr lang="pl-PL" dirty="0" smtClean="0"/>
              <a:t>Kolejny brak odpowiedzi skutkuje podniesieniem </a:t>
            </a:r>
            <a:r>
              <a:rPr lang="pl-PL" dirty="0" smtClean="0"/>
              <a:t>alarmu</a:t>
            </a:r>
            <a:endParaRPr lang="pl-PL" dirty="0" smtClean="0"/>
          </a:p>
          <a:p>
            <a:r>
              <a:rPr lang="pl-PL" dirty="0" smtClean="0"/>
              <a:t>Self-test: </a:t>
            </a:r>
          </a:p>
          <a:p>
            <a:pPr lvl="1"/>
            <a:r>
              <a:rPr lang="pl-PL" dirty="0" smtClean="0"/>
              <a:t>Odpytywanie samolotu przez stację kontrolną co pół </a:t>
            </a:r>
            <a:r>
              <a:rPr lang="pl-PL" dirty="0" smtClean="0"/>
              <a:t>godziny</a:t>
            </a:r>
            <a:endParaRPr lang="pl-PL" dirty="0" smtClean="0"/>
          </a:p>
          <a:p>
            <a:pPr lvl="1"/>
            <a:r>
              <a:rPr lang="pl-PL" dirty="0" smtClean="0"/>
              <a:t>Stacja kontrolna odpytuje samolot o bieżącą pozycję i stan urządzeń </a:t>
            </a:r>
            <a:r>
              <a:rPr lang="pl-PL" dirty="0" smtClean="0"/>
              <a:t>pokładowych</a:t>
            </a:r>
            <a:endParaRPr lang="pl-PL" dirty="0"/>
          </a:p>
          <a:p>
            <a:pPr lvl="1"/>
            <a:r>
              <a:rPr lang="pl-PL" dirty="0" smtClean="0"/>
              <a:t>Alarm podnoszony jest w przypadku:</a:t>
            </a:r>
          </a:p>
          <a:p>
            <a:pPr lvl="2"/>
            <a:r>
              <a:rPr lang="pl-PL" dirty="0" smtClean="0"/>
              <a:t>Braku </a:t>
            </a:r>
            <a:r>
              <a:rPr lang="pl-PL" dirty="0" smtClean="0"/>
              <a:t>odpowiedzi</a:t>
            </a:r>
            <a:endParaRPr lang="pl-PL" dirty="0" smtClean="0"/>
          </a:p>
          <a:p>
            <a:pPr lvl="2"/>
            <a:r>
              <a:rPr lang="pl-PL" dirty="0" smtClean="0"/>
              <a:t>Znaczącej zmiany pozycji samolotu (prawdopodobna awaria GPS</a:t>
            </a:r>
            <a:r>
              <a:rPr lang="pl-PL" dirty="0" smtClean="0"/>
              <a:t>)</a:t>
            </a:r>
            <a:endParaRPr lang="pl-PL" dirty="0" smtClean="0"/>
          </a:p>
          <a:p>
            <a:pPr lvl="2"/>
            <a:r>
              <a:rPr lang="pl-PL" dirty="0" smtClean="0"/>
              <a:t>Niezgodności pozycji z założeniami </a:t>
            </a:r>
            <a:r>
              <a:rPr lang="pl-PL" dirty="0" smtClean="0"/>
              <a:t>misji</a:t>
            </a:r>
            <a:endParaRPr lang="pl-PL" dirty="0" smtClean="0"/>
          </a:p>
          <a:p>
            <a:pPr lvl="2"/>
            <a:r>
              <a:rPr lang="pl-PL" dirty="0" smtClean="0"/>
              <a:t>Komunikatu o błędnym działaniu urządzeń </a:t>
            </a:r>
            <a:r>
              <a:rPr lang="pl-PL" dirty="0" smtClean="0"/>
              <a:t>pokładowych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55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dostępności (II)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Redundancja serwerów aplikacji webowej celem wyeliminowania sytuacji, w której potencjalny klient nie może zgłosić </a:t>
            </a:r>
            <a:r>
              <a:rPr lang="pl-PL" dirty="0" smtClean="0"/>
              <a:t>misji</a:t>
            </a:r>
            <a:endParaRPr lang="pl-PL" dirty="0" smtClean="0"/>
          </a:p>
          <a:p>
            <a:r>
              <a:rPr lang="pl-PL" dirty="0" smtClean="0"/>
              <a:t>Codzienne kopie zapasowe wszystkich baz danych przechowywane przez miesiąc </a:t>
            </a:r>
            <a:r>
              <a:rPr lang="pl-PL" dirty="0" smtClean="0"/>
              <a:t>czasu</a:t>
            </a:r>
            <a:endParaRPr lang="pl-PL" dirty="0" smtClean="0"/>
          </a:p>
          <a:p>
            <a:r>
              <a:rPr lang="pl-PL" dirty="0" smtClean="0"/>
              <a:t>Redundancja danych w modułach operatora i stacji kontrolnej – przykładowo wykorzystanie macierzy </a:t>
            </a:r>
            <a:r>
              <a:rPr lang="pl-PL" dirty="0" smtClean="0"/>
              <a:t>RAID</a:t>
            </a:r>
            <a:endParaRPr lang="pl-PL" dirty="0" smtClean="0"/>
          </a:p>
          <a:p>
            <a:r>
              <a:rPr lang="pl-PL" dirty="0" smtClean="0"/>
              <a:t>Zapobieganie awariom: jeśli podniesiony zostanie alarm dla samolotu, samolot ten przestaje być dostępny dla klientów (removal from service</a:t>
            </a:r>
            <a:r>
              <a:rPr lang="pl-PL" dirty="0" smtClean="0"/>
              <a:t>)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6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</a:t>
            </a:r>
            <a:r>
              <a:rPr lang="pl-PL" dirty="0" smtClean="0"/>
              <a:t>wydajności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Ograniczenie </a:t>
            </a:r>
            <a:r>
              <a:rPr lang="pl-PL" dirty="0"/>
              <a:t>narzutów: samolot komunikuje się jedynie ze stacją kontrolną, co pozwala osiągnąć wydajne sterowanie jego lotem</a:t>
            </a:r>
          </a:p>
          <a:p>
            <a:r>
              <a:rPr lang="pl-PL" dirty="0"/>
              <a:t>Zrównoleglenie obliczeń: zgłoszone misje mogą być rozpatrywane niezależnie</a:t>
            </a:r>
          </a:p>
          <a:p>
            <a:r>
              <a:rPr lang="pl-PL" dirty="0"/>
              <a:t>Szeregowanie zadań: stacja kontrolna może wydajnie szeregować i przydzielać zlecone </a:t>
            </a:r>
            <a:r>
              <a:rPr lang="pl-PL" dirty="0" smtClean="0"/>
              <a:t>misje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44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taktyki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Interoperacyjność:</a:t>
            </a:r>
          </a:p>
          <a:p>
            <a:pPr lvl="1"/>
            <a:r>
              <a:rPr lang="pl-PL" dirty="0" smtClean="0"/>
              <a:t>Service discovery - samoloty samodzielnie zgłaszają się do stacji </a:t>
            </a:r>
            <a:r>
              <a:rPr lang="pl-PL" dirty="0" smtClean="0"/>
              <a:t>kontroli</a:t>
            </a:r>
            <a:endParaRPr lang="pl-PL" dirty="0" smtClean="0"/>
          </a:p>
          <a:p>
            <a:r>
              <a:rPr lang="pl-PL" dirty="0" smtClean="0"/>
              <a:t>Modyfikowalność:</a:t>
            </a:r>
          </a:p>
          <a:p>
            <a:pPr lvl="1"/>
            <a:r>
              <a:rPr lang="pl-PL" dirty="0" smtClean="0"/>
              <a:t>Coupling reduction: </a:t>
            </a:r>
          </a:p>
          <a:p>
            <a:pPr lvl="2"/>
            <a:r>
              <a:rPr lang="pl-PL" dirty="0" smtClean="0"/>
              <a:t>serwer stacji nie musi wiedzieć ilu jest klientów </a:t>
            </a:r>
            <a:r>
              <a:rPr lang="pl-PL" dirty="0" smtClean="0"/>
              <a:t>systemu</a:t>
            </a:r>
            <a:endParaRPr lang="pl-PL" dirty="0" smtClean="0"/>
          </a:p>
          <a:p>
            <a:pPr lvl="2"/>
            <a:r>
              <a:rPr lang="pl-PL" dirty="0"/>
              <a:t>s</a:t>
            </a:r>
            <a:r>
              <a:rPr lang="pl-PL" dirty="0" smtClean="0"/>
              <a:t>amolot nie musi wiedzieć o istnieniu klientów i serwera centralnego</a:t>
            </a:r>
          </a:p>
          <a:p>
            <a:pPr lvl="1"/>
            <a:r>
              <a:rPr lang="pl-PL" dirty="0" smtClean="0"/>
              <a:t>Komunikacja przez pośrednika:</a:t>
            </a:r>
          </a:p>
          <a:p>
            <a:pPr lvl="2"/>
            <a:r>
              <a:rPr lang="pl-PL" dirty="0"/>
              <a:t>w</a:t>
            </a:r>
            <a:r>
              <a:rPr lang="pl-PL" dirty="0" smtClean="0"/>
              <a:t>szelka komunikacja z samolotem następuje za pośrednictwem stacji </a:t>
            </a:r>
            <a:r>
              <a:rPr lang="pl-PL" dirty="0" smtClean="0"/>
              <a:t>kontrolnej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3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Decyzcje architektoniczne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17</a:t>
            </a:fld>
            <a:endParaRPr lang="pl-P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560518"/>
            <a:ext cx="8316416" cy="43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Treść zadania</a:t>
            </a:r>
          </a:p>
          <a:p>
            <a:r>
              <a:rPr lang="pl-PL" dirty="0" smtClean="0"/>
              <a:t>Założenia</a:t>
            </a:r>
          </a:p>
          <a:p>
            <a:r>
              <a:rPr lang="pl-PL" dirty="0" smtClean="0"/>
              <a:t>Interesariusze</a:t>
            </a:r>
          </a:p>
          <a:p>
            <a:r>
              <a:rPr lang="pl-PL" dirty="0" smtClean="0"/>
              <a:t>Model 4+1 Views</a:t>
            </a:r>
          </a:p>
          <a:p>
            <a:r>
              <a:rPr lang="pl-PL" dirty="0" smtClean="0"/>
              <a:t>Kluczowe wzorce i taktyki architektoniczne</a:t>
            </a:r>
          </a:p>
          <a:p>
            <a:r>
              <a:rPr lang="pl-PL" dirty="0" smtClean="0"/>
              <a:t>Kluczowe decyzcje architektoniczne (model MAD 2.0</a:t>
            </a:r>
            <a:r>
              <a:rPr lang="pl-PL" dirty="0"/>
              <a:t>)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7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Treść zadania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/>
              <a:t>Naziemna stacja kontroli dla bezzałogowego samolotu Phoenix (http://lotniczapolska.pl/Projekt-PHOENIX-%E2%80%93-Bezzalogowy-Samolot-Stratosferyczny,10869). Naziemna stacja ma za zadanie zarządzanie misjami samolotu, przesyłanie do samolotu punktów nawigacyjnych, zamawianie misji, odbieranie i zarządzanie danymi zebranymi przez </a:t>
            </a:r>
            <a:r>
              <a:rPr lang="pl-PL" dirty="0" smtClean="0"/>
              <a:t>samolot (</a:t>
            </a:r>
            <a:r>
              <a:rPr lang="pl-PL" dirty="0"/>
              <a:t>w tym udostepnianie zamawiającym). Samolot posiada na pokładzie awionikę, dzięki której jest w stanie autonomicznie prowadzić lot. Pokładowa awionika nie jest przedmiotem projektu.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80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Firma Google zleciła Instytutowi Lotnictwa dostarczenie samolotu PHOENIX wraz z naziemną stacją kontroli</a:t>
            </a:r>
          </a:p>
          <a:p>
            <a:pPr lvl="1"/>
            <a:r>
              <a:rPr lang="pl-PL" dirty="0" smtClean="0"/>
              <a:t>Celem firmy Google jest wynajmowanie samolotu </a:t>
            </a:r>
            <a:r>
              <a:rPr lang="pl-PL" dirty="0"/>
              <a:t>podmiotom </a:t>
            </a:r>
            <a:r>
              <a:rPr lang="pl-PL" dirty="0" smtClean="0"/>
              <a:t>zewnętrznym</a:t>
            </a:r>
          </a:p>
          <a:p>
            <a:pPr lvl="1"/>
            <a:r>
              <a:rPr lang="pl-PL" dirty="0" smtClean="0"/>
              <a:t>Instytut Lotnictwa nie posiada obecnie naziemnej stacji kontroli</a:t>
            </a:r>
          </a:p>
          <a:p>
            <a:r>
              <a:rPr lang="pl-PL" dirty="0" smtClean="0"/>
              <a:t>Instytut Lotnictwa zlecił zespołowi zaprojektowanie architektury rzeczonej stacji</a:t>
            </a:r>
          </a:p>
          <a:p>
            <a:r>
              <a:rPr lang="pl-PL" dirty="0" smtClean="0"/>
              <a:t>Implementacją systemu, na zlecenie Instytutu, zajmie się firma Pegasus </a:t>
            </a:r>
            <a:r>
              <a:rPr lang="pl-PL" dirty="0" smtClean="0"/>
              <a:t>Avionicus</a:t>
            </a:r>
          </a:p>
          <a:p>
            <a:r>
              <a:rPr lang="pl-PL" dirty="0" smtClean="0"/>
              <a:t>Ze względu na złożoność technologii, wszelkie zgłoszenia podmiotów zewnętrznych rozpatruje i zatwierdza (bądź  odrzuca) operator wyznaczony przez firmę Google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19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Pojedyncza </a:t>
            </a:r>
            <a:r>
              <a:rPr lang="pl-PL" dirty="0" smtClean="0"/>
              <a:t>stacja </a:t>
            </a:r>
            <a:r>
              <a:rPr lang="pl-PL" dirty="0" smtClean="0"/>
              <a:t>obsługuje </a:t>
            </a:r>
            <a:r>
              <a:rPr lang="pl-PL" dirty="0" smtClean="0"/>
              <a:t>wiele </a:t>
            </a:r>
            <a:r>
              <a:rPr lang="pl-PL" dirty="0" smtClean="0"/>
              <a:t>samolotów</a:t>
            </a:r>
          </a:p>
          <a:p>
            <a:r>
              <a:rPr lang="pl-PL" dirty="0" smtClean="0"/>
              <a:t>Aplikacja kliencka wspiera wszystkie popularne systemy operacyjne (Windows, OS X, Ubuntu, Android, iOS, Windows Phone)</a:t>
            </a:r>
          </a:p>
          <a:p>
            <a:r>
              <a:rPr lang="pl-PL" dirty="0" smtClean="0"/>
              <a:t>Aplikacja kliencka jest dostępna dla użytkowników przez cały czas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25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Interesariusze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Klient: Instytut Lotnictwa</a:t>
            </a:r>
          </a:p>
          <a:p>
            <a:r>
              <a:rPr lang="pl-PL" dirty="0" smtClean="0"/>
              <a:t>Użytkownik: podmioty zewnętrzene (klienci firmy Google)</a:t>
            </a:r>
          </a:p>
          <a:p>
            <a:r>
              <a:rPr lang="pl-PL" dirty="0" smtClean="0"/>
              <a:t>Właściciel: firma Google</a:t>
            </a:r>
          </a:p>
          <a:p>
            <a:r>
              <a:rPr lang="pl-PL" dirty="0" smtClean="0"/>
              <a:t>Operator: podmiot rozpatrujący zgłoszenia Klientów</a:t>
            </a:r>
          </a:p>
          <a:p>
            <a:r>
              <a:rPr lang="pl-PL" dirty="0" smtClean="0"/>
              <a:t>Architekt: Zespół</a:t>
            </a:r>
          </a:p>
          <a:p>
            <a:r>
              <a:rPr lang="pl-PL" dirty="0" smtClean="0"/>
              <a:t>Deweloper: </a:t>
            </a:r>
            <a:r>
              <a:rPr lang="pl-PL" dirty="0"/>
              <a:t>Pegasus Avionicus</a:t>
            </a:r>
          </a:p>
          <a:p>
            <a:r>
              <a:rPr lang="pl-PL" dirty="0" smtClean="0"/>
              <a:t>Dostawca kompletnego systemu: </a:t>
            </a:r>
            <a:r>
              <a:rPr lang="pl-PL" dirty="0"/>
              <a:t>Instytut </a:t>
            </a:r>
            <a:r>
              <a:rPr lang="pl-PL" dirty="0" smtClean="0"/>
              <a:t>Lotnictwa</a:t>
            </a:r>
          </a:p>
          <a:p>
            <a:r>
              <a:rPr lang="pl-PL" dirty="0" smtClean="0"/>
              <a:t>Administrator: firma Google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33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</a:t>
            </a:r>
            <a:r>
              <a:rPr lang="pl-PL" dirty="0" smtClean="0"/>
              <a:t>Views: Scenarios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7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38337"/>
            <a:ext cx="7115178" cy="36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</a:t>
            </a:r>
            <a:r>
              <a:rPr lang="pl-PL" dirty="0" smtClean="0"/>
              <a:t>Views: Logical View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8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6768752" cy="44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Development </a:t>
            </a:r>
            <a:r>
              <a:rPr lang="pl-PL" dirty="0"/>
              <a:t>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9</a:t>
            </a:fld>
            <a:endParaRPr lang="pl-P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09" y="1556792"/>
            <a:ext cx="1086507" cy="4622778"/>
          </a:xfrm>
        </p:spPr>
      </p:pic>
    </p:spTree>
    <p:extLst>
      <p:ext uri="{BB962C8B-B14F-4D97-AF65-F5344CB8AC3E}">
        <p14:creationId xmlns:p14="http://schemas.microsoft.com/office/powerpoint/2010/main" val="233159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469</TotalTime>
  <Words>614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Projekt z przedmiotu AIS</vt:lpstr>
      <vt:lpstr>Spis treści</vt:lpstr>
      <vt:lpstr>Treść zadania</vt:lpstr>
      <vt:lpstr>Założenia</vt:lpstr>
      <vt:lpstr>Wymagania</vt:lpstr>
      <vt:lpstr>Interesariusze</vt:lpstr>
      <vt:lpstr>4+1 Views: Scenarios</vt:lpstr>
      <vt:lpstr>4+1 Views: Logical View</vt:lpstr>
      <vt:lpstr>4+1 Views: Development View</vt:lpstr>
      <vt:lpstr>4+1 Views: Process View</vt:lpstr>
      <vt:lpstr>4+1 Views: Physical View</vt:lpstr>
      <vt:lpstr>Wzorce architektoniczne</vt:lpstr>
      <vt:lpstr>Taktyki dostępności (I)</vt:lpstr>
      <vt:lpstr>Taktyki dostępności (II)</vt:lpstr>
      <vt:lpstr>Taktyki wydajności</vt:lpstr>
      <vt:lpstr>Inne taktyki</vt:lpstr>
      <vt:lpstr>Decyzcje architektoniczne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54</cp:revision>
  <dcterms:created xsi:type="dcterms:W3CDTF">2014-03-29T09:54:07Z</dcterms:created>
  <dcterms:modified xsi:type="dcterms:W3CDTF">2014-04-06T12:03:49Z</dcterms:modified>
</cp:coreProperties>
</file>