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60" r:id="rId3"/>
    <p:sldId id="262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6" r:id="rId12"/>
    <p:sldId id="306" r:id="rId13"/>
    <p:sldId id="287" r:id="rId14"/>
    <p:sldId id="288" r:id="rId15"/>
    <p:sldId id="289" r:id="rId16"/>
    <p:sldId id="290" r:id="rId17"/>
    <p:sldId id="291" r:id="rId18"/>
    <p:sldId id="292" r:id="rId19"/>
    <p:sldId id="310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3" r:id="rId30"/>
    <p:sldId id="304" r:id="rId31"/>
    <p:sldId id="311" r:id="rId32"/>
    <p:sldId id="305" r:id="rId33"/>
    <p:sldId id="308" r:id="rId34"/>
    <p:sldId id="307" r:id="rId35"/>
    <p:sldId id="313" r:id="rId36"/>
    <p:sldId id="314" r:id="rId37"/>
    <p:sldId id="312" r:id="rId38"/>
    <p:sldId id="277" r:id="rId3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806"/>
    <a:srgbClr val="6A0402"/>
    <a:srgbClr val="4C9BE0"/>
    <a:srgbClr val="348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5597" autoAdjust="0"/>
  </p:normalViewPr>
  <p:slideViewPr>
    <p:cSldViewPr snapToGrid="0">
      <p:cViewPr varScale="1">
        <p:scale>
          <a:sx n="47" d="100"/>
          <a:sy n="47" d="100"/>
        </p:scale>
        <p:origin x="7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E562-1DF6-4555-A820-A38217332B01}" type="datetimeFigureOut">
              <a:rPr lang="pl-PL" smtClean="0"/>
              <a:t>30.10.2015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D2CC0-784F-4852-A013-46EE1E6226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003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001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7360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1753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9524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8112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1854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9383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5623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2122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3377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04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9325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0592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0484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4306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5297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7526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1894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7876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921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5528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504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837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1885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349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6498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8656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082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641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02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564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369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1586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6972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2CC0-784F-4852-A013-46EE1E6226E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632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1F3B-4975-4FC3-95C3-8DD951C8D275}" type="datetimeFigureOut">
              <a:rPr lang="pl-PL" smtClean="0"/>
              <a:t>30.10.2015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7FF4-5B5B-4EFC-817F-2E731346F9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660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1F3B-4975-4FC3-95C3-8DD951C8D275}" type="datetimeFigureOut">
              <a:rPr lang="pl-PL" smtClean="0"/>
              <a:t>30.10.2015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7FF4-5B5B-4EFC-817F-2E731346F9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237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1F3B-4975-4FC3-95C3-8DD951C8D275}" type="datetimeFigureOut">
              <a:rPr lang="pl-PL" smtClean="0"/>
              <a:t>30.10.2015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7FF4-5B5B-4EFC-817F-2E731346F9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531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1F3B-4975-4FC3-95C3-8DD951C8D275}" type="datetimeFigureOut">
              <a:rPr lang="pl-PL" smtClean="0"/>
              <a:t>30.10.2015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7FF4-5B5B-4EFC-817F-2E731346F9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3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1F3B-4975-4FC3-95C3-8DD951C8D275}" type="datetimeFigureOut">
              <a:rPr lang="pl-PL" smtClean="0"/>
              <a:t>30.10.2015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7FF4-5B5B-4EFC-817F-2E731346F9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15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1F3B-4975-4FC3-95C3-8DD951C8D275}" type="datetimeFigureOut">
              <a:rPr lang="pl-PL" smtClean="0"/>
              <a:t>30.10.2015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7FF4-5B5B-4EFC-817F-2E731346F9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18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1F3B-4975-4FC3-95C3-8DD951C8D275}" type="datetimeFigureOut">
              <a:rPr lang="pl-PL" smtClean="0"/>
              <a:t>30.10.2015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7FF4-5B5B-4EFC-817F-2E731346F9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072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1F3B-4975-4FC3-95C3-8DD951C8D275}" type="datetimeFigureOut">
              <a:rPr lang="pl-PL" smtClean="0"/>
              <a:t>30.10.2015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7FF4-5B5B-4EFC-817F-2E731346F9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6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1F3B-4975-4FC3-95C3-8DD951C8D275}" type="datetimeFigureOut">
              <a:rPr lang="pl-PL" smtClean="0"/>
              <a:t>30.10.2015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7FF4-5B5B-4EFC-817F-2E731346F9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339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1F3B-4975-4FC3-95C3-8DD951C8D275}" type="datetimeFigureOut">
              <a:rPr lang="pl-PL" smtClean="0"/>
              <a:t>30.10.2015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7FF4-5B5B-4EFC-817F-2E731346F9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142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1F3B-4975-4FC3-95C3-8DD951C8D275}" type="datetimeFigureOut">
              <a:rPr lang="pl-PL" smtClean="0"/>
              <a:t>30.10.2015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7FF4-5B5B-4EFC-817F-2E731346F9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349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71F3B-4975-4FC3-95C3-8DD951C8D275}" type="datetimeFigureOut">
              <a:rPr lang="pl-PL" smtClean="0"/>
              <a:t>30.10.2015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F7FF4-5B5B-4EFC-817F-2E731346F9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6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niSharp/omnisharp-roslyn/blob/master/tests/OmniSharp.Tests/CodingGuidelinesFacts.c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iejaniserowicz.com/video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kozmic/Norman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kozmic/ConventionTests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988" y="109445"/>
            <a:ext cx="12392988" cy="674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d luck Brian meme - OOooooops Sorki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09" y="0"/>
            <a:ext cx="58091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6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 tylko statyczna analiza kodu?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pl-PL" dirty="0"/>
              <a:t>Nie tylko, o czym zaraz...</a:t>
            </a:r>
          </a:p>
          <a:p>
            <a:pPr fontAlgn="ctr"/>
            <a:r>
              <a:rPr lang="pl-PL" dirty="0"/>
              <a:t>...ale nawet jeśli tylko to:</a:t>
            </a:r>
          </a:p>
          <a:p>
            <a:pPr lvl="1" fontAlgn="ctr"/>
            <a:r>
              <a:rPr lang="pl-PL" dirty="0"/>
              <a:t>...bez dodatkowych narzędzi</a:t>
            </a:r>
            <a:endParaRPr lang="pl-PL" sz="1200" dirty="0"/>
          </a:p>
          <a:p>
            <a:pPr lvl="1" fontAlgn="ctr"/>
            <a:r>
              <a:rPr lang="pl-PL" dirty="0"/>
              <a:t>...uruchamiane zawsze i </a:t>
            </a:r>
            <a:r>
              <a:rPr lang="pl-PL" dirty="0" smtClean="0"/>
              <a:t>wszędzie</a:t>
            </a:r>
          </a:p>
          <a:p>
            <a:pPr lvl="1" fontAlgn="ctr"/>
            <a:r>
              <a:rPr lang="pl-PL" dirty="0" smtClean="0"/>
              <a:t>...wersjonowanie </a:t>
            </a:r>
            <a:r>
              <a:rPr lang="pl-PL" dirty="0"/>
              <a:t>w repozytorium</a:t>
            </a:r>
          </a:p>
          <a:p>
            <a:pPr lvl="1" fontAlgn="ctr"/>
            <a:r>
              <a:rPr lang="pl-PL" dirty="0" smtClean="0"/>
              <a:t>...możliwość </a:t>
            </a:r>
            <a:r>
              <a:rPr lang="pl-PL" dirty="0"/>
              <a:t>re-użycia w wielu projektach (nuget</a:t>
            </a:r>
            <a:r>
              <a:rPr lang="pl-PL" dirty="0" smtClean="0"/>
              <a:t>?)</a:t>
            </a:r>
            <a:endParaRPr lang="pl-PL" sz="1200" dirty="0"/>
          </a:p>
          <a:p>
            <a:pPr lvl="1" fontAlgn="ctr"/>
            <a:r>
              <a:rPr lang="pl-PL" dirty="0"/>
              <a:t>...większa potęga: </a:t>
            </a:r>
            <a:r>
              <a:rPr lang="en-US" dirty="0"/>
              <a:t>reflection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0318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- Dependency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ctr"/>
            <a:r>
              <a:rPr lang="en-US" dirty="0" err="1"/>
              <a:t>tested_application_ha</a:t>
            </a:r>
            <a:r>
              <a:rPr lang="pl-PL" dirty="0"/>
              <a:t>s</a:t>
            </a:r>
            <a:r>
              <a:rPr lang="en-US" dirty="0"/>
              <a:t>_activities</a:t>
            </a:r>
            <a:r>
              <a:rPr lang="pl-PL" dirty="0"/>
              <a:t>()</a:t>
            </a:r>
          </a:p>
          <a:p>
            <a:pPr fontAlgn="ctr"/>
            <a:r>
              <a:rPr lang="pl-PL" dirty="0"/>
              <a:t>activities_have_dependency_properties()</a:t>
            </a:r>
          </a:p>
          <a:p>
            <a:pPr fontAlgn="ctr"/>
            <a:r>
              <a:rPr lang="pl-PL" dirty="0"/>
              <a:t>dependency_property_name_ends_with_Property()</a:t>
            </a:r>
          </a:p>
          <a:p>
            <a:pPr fontAlgn="ctr"/>
            <a:r>
              <a:rPr lang="pl-PL" dirty="0"/>
              <a:t>dependency_property_owning_type_contains_property_with_the_same_name()</a:t>
            </a:r>
          </a:p>
          <a:p>
            <a:pPr fontAlgn="ctr"/>
            <a:r>
              <a:rPr lang="pl-PL" dirty="0"/>
              <a:t>dependency_properties_are_browsable_in_designer()</a:t>
            </a:r>
          </a:p>
          <a:p>
            <a:pPr fontAlgn="ctr"/>
            <a:r>
              <a:rPr lang="pl-PL" dirty="0"/>
              <a:t>dependency_properties_are_visible_in_designer()</a:t>
            </a:r>
          </a:p>
          <a:p>
            <a:pPr fontAlgn="ctr"/>
            <a:r>
              <a:rPr lang="pl-PL" dirty="0"/>
              <a:t>dependency_properties_have_the_same_type_as_matching_property()</a:t>
            </a:r>
          </a:p>
          <a:p>
            <a:pPr fontAlgn="ctr"/>
            <a:r>
              <a:rPr lang="pl-PL" dirty="0"/>
              <a:t>dependency_properties_have_declaringType_set_as_ownerType()</a:t>
            </a:r>
          </a:p>
          <a:p>
            <a:pPr fontAlgn="ctr"/>
            <a:r>
              <a:rPr lang="pl-PL" dirty="0"/>
              <a:t>dwa wymagania niemożliwe do weryfikacji (nie da się przechwycić faktycznego wykorzystania DP)</a:t>
            </a:r>
          </a:p>
        </p:txBody>
      </p:sp>
    </p:spTree>
    <p:extLst>
      <p:ext uri="{BB962C8B-B14F-4D97-AF65-F5344CB8AC3E}">
        <p14:creationId xmlns:p14="http://schemas.microsoft.com/office/powerpoint/2010/main" val="37857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- </a:t>
            </a:r>
            <a:r>
              <a:rPr lang="en-US" dirty="0" err="1"/>
              <a:t>wymagania</a:t>
            </a:r>
            <a:r>
              <a:rPr lang="en-US" dirty="0"/>
              <a:t> </a:t>
            </a:r>
            <a:r>
              <a:rPr lang="en-US" dirty="0" err="1"/>
              <a:t>bibliotek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pl-PL" dirty="0"/>
              <a:t>Brajanie,</a:t>
            </a:r>
          </a:p>
          <a:p>
            <a:pPr lvl="1" fontAlgn="ctr"/>
            <a:r>
              <a:rPr lang="pl-PL" dirty="0"/>
              <a:t>używamy </a:t>
            </a:r>
            <a:r>
              <a:rPr lang="pl-PL" dirty="0" smtClean="0"/>
              <a:t>NHibernate...</a:t>
            </a:r>
          </a:p>
          <a:p>
            <a:pPr lvl="1" fontAlgn="ctr"/>
            <a:r>
              <a:rPr lang="pl-PL" dirty="0" smtClean="0"/>
              <a:t>...klasa </a:t>
            </a:r>
            <a:r>
              <a:rPr lang="pl-PL" dirty="0"/>
              <a:t>User musi mieć wszystkie properties oznaczone jako virtual</a:t>
            </a:r>
          </a:p>
        </p:txBody>
      </p:sp>
    </p:spTree>
    <p:extLst>
      <p:ext uri="{BB962C8B-B14F-4D97-AF65-F5344CB8AC3E}">
        <p14:creationId xmlns:p14="http://schemas.microsoft.com/office/powerpoint/2010/main" val="16015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ad luck Brian meme - chibernejt? virtual? a co to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729" y="0"/>
            <a:ext cx="5812972" cy="686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6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Tylko refleksja?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pl-PL" dirty="0" smtClean="0"/>
              <a:t>Nie</a:t>
            </a:r>
            <a:r>
              <a:rPr lang="pl-PL" dirty="0"/>
              <a:t>, nie tylko refleksja</a:t>
            </a:r>
          </a:p>
          <a:p>
            <a:pPr fontAlgn="ctr"/>
            <a:r>
              <a:rPr lang="pl-PL" dirty="0"/>
              <a:t>Mamy przecież dostęp do wszystkich plików w projekcie...</a:t>
            </a:r>
          </a:p>
          <a:p>
            <a:pPr font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72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- zawartość plików innych niż kod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pl-PL" dirty="0"/>
              <a:t>Brajanie,</a:t>
            </a:r>
          </a:p>
          <a:p>
            <a:pPr lvl="1" fontAlgn="ctr"/>
            <a:r>
              <a:rPr lang="pl-PL" dirty="0"/>
              <a:t>dodaj widok pobierający aktywnych użytkowników</a:t>
            </a:r>
          </a:p>
        </p:txBody>
      </p:sp>
    </p:spTree>
    <p:extLst>
      <p:ext uri="{BB962C8B-B14F-4D97-AF65-F5344CB8AC3E}">
        <p14:creationId xmlns:p14="http://schemas.microsoft.com/office/powerpoint/2010/main" val="20959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ad luck Brian meme - Widok? to proste! Było na 3 roku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846" y="0"/>
            <a:ext cx="58091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7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przykłady </a:t>
            </a:r>
            <a:r>
              <a:rPr lang="pl-PL" dirty="0"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pl-PL" dirty="0"/>
              <a:t>wszystkie klasy z testami w assemblies z testami - publiczne</a:t>
            </a:r>
          </a:p>
          <a:p>
            <a:pPr fontAlgn="ctr"/>
            <a:r>
              <a:rPr lang="pl-PL" dirty="0"/>
              <a:t>[EditorBrowsable] = Never dla wybranych metod (ukrywanie w Intellisense)</a:t>
            </a:r>
          </a:p>
          <a:p>
            <a:pPr fontAlgn="ctr"/>
            <a:r>
              <a:rPr lang="pl-PL" dirty="0"/>
              <a:t>separacja warstw</a:t>
            </a:r>
          </a:p>
          <a:p>
            <a:pPr lvl="1" fontAlgn="ctr"/>
            <a:r>
              <a:rPr lang="pl-PL" dirty="0"/>
              <a:t>"Repository" nie może być zależne od "Service"</a:t>
            </a:r>
          </a:p>
          <a:p>
            <a:pPr lvl="1" fontAlgn="ctr"/>
            <a:r>
              <a:rPr lang="pl-PL" dirty="0"/>
              <a:t>"ViewModel" nie może być zależne od klasy z innego assembly</a:t>
            </a:r>
          </a:p>
          <a:p>
            <a:pPr fontAlgn="ctr"/>
            <a:r>
              <a:rPr lang="pl-PL" dirty="0"/>
              <a:t>"Coding guidelines" (z użyciem CSharpSyntaxTree)</a:t>
            </a:r>
          </a:p>
          <a:p>
            <a:pPr lvl="1" fontAlgn="ctr"/>
            <a:r>
              <a:rPr lang="pl-PL" dirty="0"/>
              <a:t>taby vs spacje</a:t>
            </a:r>
          </a:p>
          <a:p>
            <a:pPr lvl="1" fontAlgn="ctr"/>
            <a:r>
              <a:rPr lang="pl-PL" dirty="0"/>
              <a:t>kolejność "usingów"</a:t>
            </a:r>
          </a:p>
          <a:p>
            <a:pPr lvl="1" fontAlgn="ctr"/>
            <a:r>
              <a:rPr lang="pl-PL" dirty="0">
                <a:hlinkClick r:id="rId3"/>
              </a:rPr>
              <a:t>https://github.com/OmniSharp/omnisharp-roslyn/blob/master/tests/OmniSharp.Tests/CodingGuidelinesFacts.cs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72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- struktura projektu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pl-PL" dirty="0"/>
              <a:t>Brajanie,</a:t>
            </a:r>
          </a:p>
          <a:p>
            <a:pPr lvl="1" fontAlgn="ctr"/>
            <a:r>
              <a:rPr lang="pl-PL" dirty="0"/>
              <a:t>niestety </a:t>
            </a:r>
            <a:r>
              <a:rPr lang="pl-PL" dirty="0" smtClean="0"/>
              <a:t>dodany widok </a:t>
            </a:r>
            <a:r>
              <a:rPr lang="pl-PL" dirty="0"/>
              <a:t>nie </a:t>
            </a:r>
            <a:r>
              <a:rPr lang="en-US" dirty="0" err="1" smtClean="0"/>
              <a:t>wdro</a:t>
            </a:r>
            <a:r>
              <a:rPr lang="pl-PL" dirty="0" smtClean="0"/>
              <a:t>żył się...</a:t>
            </a:r>
          </a:p>
          <a:p>
            <a:pPr lvl="2" fontAlgn="ctr"/>
            <a:r>
              <a:rPr lang="pl-PL" dirty="0" smtClean="0"/>
              <a:t>nie </a:t>
            </a:r>
            <a:r>
              <a:rPr lang="pl-PL" dirty="0"/>
              <a:t>jest oznaczony jako Embedded Resource!</a:t>
            </a:r>
          </a:p>
        </p:txBody>
      </p:sp>
    </p:spTree>
    <p:extLst>
      <p:ext uri="{BB962C8B-B14F-4D97-AF65-F5344CB8AC3E}">
        <p14:creationId xmlns:p14="http://schemas.microsoft.com/office/powerpoint/2010/main" val="9722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57" y="1166071"/>
            <a:ext cx="12207057" cy="45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ad luck Brian meme - embeded co? Dziwactw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57" y="0"/>
            <a:ext cx="58091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0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- konwencje nazewnicze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pl-PL" dirty="0"/>
              <a:t>Brajanie,</a:t>
            </a:r>
          </a:p>
          <a:p>
            <a:pPr lvl="1" fontAlgn="ctr"/>
            <a:r>
              <a:rPr lang="pl-PL" dirty="0"/>
              <a:t>dodaj kontroler </a:t>
            </a:r>
            <a:r>
              <a:rPr lang="pl-PL" dirty="0" smtClean="0"/>
              <a:t>wyświetlający dane </a:t>
            </a:r>
            <a:r>
              <a:rPr lang="pl-PL" dirty="0"/>
              <a:t>użytkowników</a:t>
            </a:r>
          </a:p>
        </p:txBody>
      </p:sp>
    </p:spTree>
    <p:extLst>
      <p:ext uri="{BB962C8B-B14F-4D97-AF65-F5344CB8AC3E}">
        <p14:creationId xmlns:p14="http://schemas.microsoft.com/office/powerpoint/2010/main" val="365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ad luck Brian meme - Kontroler? W angularach pisali Ct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94" y="0"/>
            <a:ext cx="5817140" cy="686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- struktura projektu </a:t>
            </a:r>
            <a:r>
              <a:rPr lang="pl-PL" dirty="0" smtClean="0"/>
              <a:t>(2)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pl-PL" dirty="0"/>
              <a:t>Brajanie,</a:t>
            </a:r>
          </a:p>
          <a:p>
            <a:pPr lvl="1" fontAlgn="ctr"/>
            <a:r>
              <a:rPr lang="pl-PL" dirty="0"/>
              <a:t>dodaj widok cshtml wyświetlający aktywnych użytkowników</a:t>
            </a:r>
          </a:p>
        </p:txBody>
      </p:sp>
    </p:spTree>
    <p:extLst>
      <p:ext uri="{BB962C8B-B14F-4D97-AF65-F5344CB8AC3E}">
        <p14:creationId xmlns:p14="http://schemas.microsoft.com/office/powerpoint/2010/main" val="27013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ad luck Brian meme - new view! i będzie banglać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391" y="0"/>
            <a:ext cx="58091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9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- uruchamialność systemu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pl-PL" dirty="0" smtClean="0"/>
              <a:t>Brajanie,</a:t>
            </a:r>
          </a:p>
          <a:p>
            <a:pPr lvl="1" fontAlgn="ctr"/>
            <a:r>
              <a:rPr lang="pl-PL" dirty="0" smtClean="0"/>
              <a:t>dodaj </a:t>
            </a:r>
            <a:r>
              <a:rPr lang="pl-PL" dirty="0"/>
              <a:t>komunikację z zewnętrznym systemem</a:t>
            </a:r>
          </a:p>
        </p:txBody>
      </p:sp>
    </p:spTree>
    <p:extLst>
      <p:ext uri="{BB962C8B-B14F-4D97-AF65-F5344CB8AC3E}">
        <p14:creationId xmlns:p14="http://schemas.microsoft.com/office/powerpoint/2010/main" val="42268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ad luck Brian meme - Uczyli: napisz najpierw interfejs… ...a implementację po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35" y="-1"/>
            <a:ext cx="5817141" cy="686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- uruchamialność systemu </a:t>
            </a:r>
            <a:r>
              <a:rPr lang="pl-PL" dirty="0" smtClean="0"/>
              <a:t>(2)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pl-PL" dirty="0" smtClean="0"/>
              <a:t>Brajanie,</a:t>
            </a:r>
          </a:p>
          <a:p>
            <a:pPr lvl="1" fontAlgn="ctr"/>
            <a:r>
              <a:rPr lang="pl-PL" dirty="0"/>
              <a:t>zainstaluj i skonfiguruj Autofac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62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d luck Brian meme - Ałtofuck...  ...Nie używam takich słó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41" y="-13173"/>
            <a:ext cx="5820287" cy="687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3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- weryfikacja architektury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pl-PL" dirty="0"/>
              <a:t>Brajanie,</a:t>
            </a:r>
          </a:p>
          <a:p>
            <a:pPr lvl="1" fontAlgn="ctr"/>
            <a:r>
              <a:rPr lang="pl-PL" dirty="0"/>
              <a:t>będzie jazda, wchodzimy w CQRS!</a:t>
            </a:r>
          </a:p>
          <a:p>
            <a:pPr lvl="2" fontAlgn="ctr"/>
            <a:r>
              <a:rPr lang="pl-PL" dirty="0"/>
              <a:t>tutaj obejrzy niech wstęp: </a:t>
            </a:r>
            <a:r>
              <a:rPr lang="en-US" dirty="0">
                <a:hlinkClick r:id="rId3"/>
              </a:rPr>
              <a:t>http://www.maciejaniserowicz.com/video</a:t>
            </a:r>
            <a:r>
              <a:rPr lang="en-US" dirty="0" smtClean="0">
                <a:hlinkClick r:id="rId3"/>
              </a:rPr>
              <a:t>/</a:t>
            </a:r>
            <a:endParaRPr lang="pl-PL" dirty="0" smtClean="0"/>
          </a:p>
          <a:p>
            <a:pPr lvl="1" fontAlgn="ctr"/>
            <a:r>
              <a:rPr lang="pl-PL" dirty="0"/>
              <a:t>zamodeluj proces rejestracji </a:t>
            </a:r>
            <a:r>
              <a:rPr lang="pl-PL" dirty="0" smtClean="0"/>
              <a:t>użytkownika</a:t>
            </a:r>
          </a:p>
          <a:p>
            <a:pPr lvl="2" fontAlgn="ctr"/>
            <a:r>
              <a:rPr lang="pl-PL" dirty="0" smtClean="0"/>
              <a:t>z </a:t>
            </a:r>
            <a:r>
              <a:rPr lang="pl-PL" dirty="0"/>
              <a:t>wysłaniem </a:t>
            </a:r>
            <a:r>
              <a:rPr lang="pl-PL" dirty="0" smtClean="0"/>
              <a:t>e-maila potwierdzającego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70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dirty="0"/>
              <a:t>Brian, the 15k Junior Developer</a:t>
            </a:r>
          </a:p>
          <a:p>
            <a:pPr fontAlgn="ctr"/>
            <a:r>
              <a:rPr lang="pl-PL" dirty="0"/>
              <a:t>Co to są testy konwencji?</a:t>
            </a:r>
          </a:p>
          <a:p>
            <a:pPr fontAlgn="ctr"/>
            <a:r>
              <a:rPr lang="pl-PL" dirty="0"/>
              <a:t>Przykłady zastosowania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91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d luck Brian meme - FSCK KTHXBY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07" y="0"/>
            <a:ext cx="5831458" cy="688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przykłady (2)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pl-PL" dirty="0"/>
              <a:t>wykrywanie zbędnych komentarzy</a:t>
            </a:r>
          </a:p>
          <a:p>
            <a:pPr fontAlgn="ctr"/>
            <a:r>
              <a:rPr lang="pl-PL" dirty="0"/>
              <a:t>wykrywanie literówek</a:t>
            </a:r>
          </a:p>
          <a:p>
            <a:pPr lvl="1" fontAlgn="ctr"/>
            <a:r>
              <a:rPr lang="pl-PL" dirty="0"/>
              <a:t>szczególnie "niepoprawnych </a:t>
            </a:r>
            <a:r>
              <a:rPr lang="pl-PL" dirty="0" smtClean="0"/>
              <a:t>potylicznie</a:t>
            </a:r>
            <a:r>
              <a:rPr lang="pl-PL" dirty="0"/>
              <a:t>"</a:t>
            </a:r>
          </a:p>
          <a:p>
            <a:pPr marL="914400" lvl="2" indent="0">
              <a:buNone/>
            </a:pPr>
            <a:r>
              <a:rPr lang="pl-PL" dirty="0"/>
              <a:t>clock -&gt; cock</a:t>
            </a:r>
          </a:p>
          <a:p>
            <a:pPr marL="914400" lvl="2" indent="0">
              <a:buNone/>
            </a:pPr>
            <a:r>
              <a:rPr lang="pl-PL" dirty="0"/>
              <a:t>public -&gt; pubic</a:t>
            </a:r>
          </a:p>
          <a:p>
            <a:pPr marL="914400" lvl="2" indent="0">
              <a:buNone/>
            </a:pPr>
            <a:r>
              <a:rPr lang="pl-PL" dirty="0"/>
              <a:t>consultant -&gt; conslutant</a:t>
            </a:r>
          </a:p>
          <a:p>
            <a:pPr marL="914400" lvl="2" indent="0">
              <a:buNone/>
            </a:pPr>
            <a:r>
              <a:rPr lang="pl-PL" dirty="0"/>
              <a:t>count -&gt; cunt</a:t>
            </a:r>
          </a:p>
          <a:p>
            <a:r>
              <a:rPr lang="pl-PL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064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- method invocations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pl-PL" dirty="0"/>
              <a:t>Brajanie,</a:t>
            </a:r>
          </a:p>
          <a:p>
            <a:pPr lvl="1" fontAlgn="ctr"/>
            <a:r>
              <a:rPr lang="pl-PL" dirty="0"/>
              <a:t>do eventu po rejestracji dodaj datę rejestracji</a:t>
            </a:r>
          </a:p>
        </p:txBody>
      </p:sp>
    </p:spTree>
    <p:extLst>
      <p:ext uri="{BB962C8B-B14F-4D97-AF65-F5344CB8AC3E}">
        <p14:creationId xmlns:p14="http://schemas.microsoft.com/office/powerpoint/2010/main" val="27373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ad luck Brian meme - Nareszcie! Tego nie da się spier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752" y="0"/>
            <a:ext cx="58091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6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pl-PL" dirty="0" smtClean="0"/>
              <a:t>dowolny </a:t>
            </a:r>
            <a:r>
              <a:rPr lang="pl-PL" dirty="0"/>
              <a:t>framework do unit testów</a:t>
            </a:r>
          </a:p>
          <a:p>
            <a:pPr fontAlgn="ctr"/>
            <a:r>
              <a:rPr lang="pl-PL" dirty="0"/>
              <a:t>brak dedykowanych bibliotek...</a:t>
            </a:r>
          </a:p>
          <a:p>
            <a:pPr lvl="1" fontAlgn="ctr"/>
            <a:r>
              <a:rPr lang="pl-PL" dirty="0"/>
              <a:t>...bo i za bardzo </a:t>
            </a:r>
            <a:r>
              <a:rPr lang="pl-PL" dirty="0" smtClean="0"/>
              <a:t>nie ma </a:t>
            </a:r>
            <a:r>
              <a:rPr lang="pl-PL" dirty="0"/>
              <a:t>czego w takowej zawrzeć</a:t>
            </a:r>
          </a:p>
          <a:p>
            <a:pPr lvl="1" fontAlgn="ctr"/>
            <a:r>
              <a:rPr lang="pl-PL" dirty="0"/>
              <a:t>były próby:</a:t>
            </a:r>
          </a:p>
          <a:p>
            <a:pPr lvl="2" fontAlgn="ctr"/>
            <a:r>
              <a:rPr lang="pl-PL" dirty="0"/>
              <a:t>Norman (</a:t>
            </a:r>
            <a:r>
              <a:rPr lang="pl-PL" dirty="0">
                <a:hlinkClick r:id="rId3"/>
              </a:rPr>
              <a:t>https://github.com/kkozmic/Norman</a:t>
            </a:r>
            <a:r>
              <a:rPr lang="pl-PL" dirty="0"/>
              <a:t>)</a:t>
            </a:r>
          </a:p>
          <a:p>
            <a:pPr lvl="2" fontAlgn="ctr"/>
            <a:r>
              <a:rPr lang="pl-PL" dirty="0"/>
              <a:t>ConventionTests (</a:t>
            </a:r>
            <a:r>
              <a:rPr lang="pl-PL" dirty="0">
                <a:hlinkClick r:id="rId4"/>
              </a:rPr>
              <a:t>https://github.com/kkozmic/ConventionTests</a:t>
            </a:r>
            <a:r>
              <a:rPr lang="pl-PL" dirty="0"/>
              <a:t>)</a:t>
            </a:r>
          </a:p>
          <a:p>
            <a:pPr fontAlgn="ctr"/>
            <a:r>
              <a:rPr lang="pl-PL" dirty="0"/>
              <a:t>zastępstwo/uzupełnienie narzędzi do statycznej analizy kodu...</a:t>
            </a:r>
          </a:p>
          <a:p>
            <a:pPr lvl="1" fontAlgn="ctr"/>
            <a:r>
              <a:rPr lang="pl-PL" dirty="0"/>
              <a:t>...reguły napisane w kodzie</a:t>
            </a:r>
          </a:p>
          <a:p>
            <a:pPr lvl="1" fontAlgn="ctr"/>
            <a:r>
              <a:rPr lang="pl-PL" dirty="0"/>
              <a:t>...zrozumiałe dla każdego</a:t>
            </a:r>
          </a:p>
          <a:p>
            <a:pPr lvl="1" fontAlgn="ctr"/>
            <a:r>
              <a:rPr lang="pl-PL" dirty="0"/>
              <a:t>...możliwe do uzupełnienia dla każdego</a:t>
            </a:r>
          </a:p>
          <a:p>
            <a:pPr lvl="1" fontAlgn="ctr"/>
            <a:r>
              <a:rPr lang="pl-PL" dirty="0"/>
              <a:t>nieustannie weryfikowane</a:t>
            </a:r>
          </a:p>
          <a:p>
            <a:pPr fontAlgn="ctr"/>
            <a:r>
              <a:rPr lang="pl-PL" dirty="0"/>
              <a:t>intensywne wykorzystanie refleksji</a:t>
            </a:r>
          </a:p>
        </p:txBody>
      </p:sp>
    </p:spTree>
    <p:extLst>
      <p:ext uri="{BB962C8B-B14F-4D97-AF65-F5344CB8AC3E}">
        <p14:creationId xmlns:p14="http://schemas.microsoft.com/office/powerpoint/2010/main" val="7606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Wyzwania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pl-PL" dirty="0"/>
              <a:t>ładowanie odpowiednich assemblies do AppDomain</a:t>
            </a:r>
          </a:p>
          <a:p>
            <a:pPr fontAlgn="ctr"/>
            <a:r>
              <a:rPr lang="pl-PL" dirty="0"/>
              <a:t>ignorowanie "cudzych" assemblies</a:t>
            </a:r>
          </a:p>
          <a:p>
            <a:pPr lvl="1" fontAlgn="ctr"/>
            <a:r>
              <a:rPr lang="pl-PL" dirty="0"/>
              <a:t>.net framework</a:t>
            </a:r>
          </a:p>
          <a:p>
            <a:pPr lvl="1" fontAlgn="ctr"/>
            <a:r>
              <a:rPr lang="pl-PL" dirty="0"/>
              <a:t>3rd party libs</a:t>
            </a:r>
          </a:p>
        </p:txBody>
      </p:sp>
    </p:spTree>
    <p:extLst>
      <p:ext uri="{BB962C8B-B14F-4D97-AF65-F5344CB8AC3E}">
        <p14:creationId xmlns:p14="http://schemas.microsoft.com/office/powerpoint/2010/main" val="3409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pl-PL" dirty="0" smtClean="0"/>
              <a:t>narzędzia </a:t>
            </a:r>
            <a:r>
              <a:rPr lang="pl-PL" dirty="0"/>
              <a:t>posortowane wg "potęgi" w walidacji reguł innych niż składnia języka:</a:t>
            </a:r>
          </a:p>
          <a:p>
            <a:pPr lvl="1" fontAlgn="ctr"/>
            <a:r>
              <a:rPr lang="pl-PL" dirty="0"/>
              <a:t>testy</a:t>
            </a:r>
          </a:p>
          <a:p>
            <a:pPr lvl="1" fontAlgn="ctr"/>
            <a:r>
              <a:rPr lang="pl-PL" dirty="0"/>
              <a:t>statyczna analiza kodu</a:t>
            </a:r>
          </a:p>
          <a:p>
            <a:pPr lvl="1" fontAlgn="ctr"/>
            <a:r>
              <a:rPr lang="pl-PL" dirty="0"/>
              <a:t>kompilator</a:t>
            </a:r>
          </a:p>
        </p:txBody>
      </p:sp>
    </p:spTree>
    <p:extLst>
      <p:ext uri="{BB962C8B-B14F-4D97-AF65-F5344CB8AC3E}">
        <p14:creationId xmlns:p14="http://schemas.microsoft.com/office/powerpoint/2010/main" val="36993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d luck Brian meme - Miło było poznać... ...ale nie bądź mną, PROSZĘ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43" y="0"/>
            <a:ext cx="58066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1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6" y="1524000"/>
            <a:ext cx="12036588" cy="38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d luck Brian meme - Cześć, jestem Brian the 15k junior develo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66" y="0"/>
            <a:ext cx="5817586" cy="687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Co to są testy konwencji?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dirty="0" smtClean="0"/>
              <a:t>„kompilator” </a:t>
            </a:r>
            <a:r>
              <a:rPr lang="pl-PL" dirty="0"/>
              <a:t>dedykowany dla systemu</a:t>
            </a:r>
          </a:p>
          <a:p>
            <a:pPr fontAlgn="ctr"/>
            <a:r>
              <a:rPr lang="pl-PL" dirty="0"/>
              <a:t>wymuszają stosowanie "coding guidelines"</a:t>
            </a:r>
          </a:p>
          <a:p>
            <a:pPr fontAlgn="ctr"/>
            <a:r>
              <a:rPr lang="pl-PL" dirty="0"/>
              <a:t>pilnują struktury projektu/klas</a:t>
            </a:r>
          </a:p>
          <a:p>
            <a:pPr fontAlgn="ctr"/>
            <a:r>
              <a:rPr lang="pl-PL" dirty="0"/>
              <a:t>wykrywają błędy występujące w skali całego systemu</a:t>
            </a:r>
          </a:p>
          <a:p>
            <a:pPr fontAlgn="ctr"/>
            <a:r>
              <a:rPr lang="pl-PL" dirty="0" smtClean="0"/>
              <a:t>weryfikują proces pisania kodu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25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- struktura klas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dirty="0"/>
              <a:t>Brajanie,</a:t>
            </a:r>
          </a:p>
          <a:p>
            <a:pPr lvl="1" fontAlgn="ctr"/>
            <a:r>
              <a:rPr lang="pl-PL" dirty="0"/>
              <a:t>napisz klasę dostępu do danych użytkowników</a:t>
            </a:r>
          </a:p>
          <a:p>
            <a:pPr lvl="1" fontAlgn="ctr"/>
            <a:r>
              <a:rPr lang="pl-PL" dirty="0"/>
              <a:t>użytkownik ma Id, Username oraz IsActive</a:t>
            </a:r>
          </a:p>
        </p:txBody>
      </p:sp>
    </p:spTree>
    <p:extLst>
      <p:ext uri="{BB962C8B-B14F-4D97-AF65-F5344CB8AC3E}">
        <p14:creationId xmlns:p14="http://schemas.microsoft.com/office/powerpoint/2010/main" val="8576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d luck Brian meme - Dane? Dostęp? Repozytory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084" y="0"/>
            <a:ext cx="58091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3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- struktura klas</a:t>
            </a:r>
            <a:r>
              <a:rPr lang="en-US" dirty="0"/>
              <a:t> - </a:t>
            </a:r>
            <a:r>
              <a:rPr lang="en-US" dirty="0" err="1"/>
              <a:t>uwagi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pl-PL" dirty="0"/>
              <a:t>trzeba wiedzieć skąd załadować typy</a:t>
            </a:r>
          </a:p>
          <a:p>
            <a:pPr lvl="1" fontAlgn="ctr"/>
            <a:r>
              <a:rPr lang="pl-PL" dirty="0"/>
              <a:t>konieczna znajomość Assemblies</a:t>
            </a:r>
          </a:p>
          <a:p>
            <a:pPr fontAlgn="ctr"/>
            <a:r>
              <a:rPr lang="en-US" dirty="0" err="1"/>
              <a:t>AppDomain.CurrentDomain.GetAssemblies</a:t>
            </a:r>
            <a:r>
              <a:rPr lang="en-US" dirty="0"/>
              <a:t>()</a:t>
            </a:r>
            <a:r>
              <a:rPr lang="pl-PL" dirty="0"/>
              <a:t>...</a:t>
            </a:r>
          </a:p>
          <a:p>
            <a:pPr lvl="1" fontAlgn="ctr"/>
            <a:r>
              <a:rPr lang="pl-PL" dirty="0"/>
              <a:t>...nie zawsze wystarcza...</a:t>
            </a:r>
          </a:p>
          <a:p>
            <a:pPr lvl="1" fontAlgn="ctr"/>
            <a:r>
              <a:rPr lang="pl-PL" dirty="0"/>
              <a:t>...bo nie ma pewności że interesujące nas Assemblies są załadowane</a:t>
            </a:r>
          </a:p>
          <a:p>
            <a:pPr fontAlgn="ctr"/>
            <a:r>
              <a:rPr lang="pl-PL" dirty="0"/>
              <a:t>wymagane jest sprawdzenie:</a:t>
            </a:r>
          </a:p>
          <a:p>
            <a:pPr lvl="1" fontAlgn="ctr"/>
            <a:r>
              <a:rPr lang="en-US" dirty="0" err="1"/>
              <a:t>Assert.NotEmpty</a:t>
            </a:r>
            <a:r>
              <a:rPr lang="en-US" dirty="0"/>
              <a:t>(</a:t>
            </a:r>
            <a:r>
              <a:rPr lang="en-US" dirty="0" err="1"/>
              <a:t>data_access_classes</a:t>
            </a:r>
            <a:r>
              <a:rPr lang="en-US" dirty="0" smtClean="0"/>
              <a:t>)</a:t>
            </a:r>
            <a:endParaRPr lang="pl-PL" dirty="0" smtClean="0"/>
          </a:p>
          <a:p>
            <a:pPr lvl="1" fontAlgn="ctr"/>
            <a:r>
              <a:rPr lang="pl-PL" dirty="0"/>
              <a:t>żeby się </a:t>
            </a:r>
            <a:r>
              <a:rPr lang="pl-PL" dirty="0" smtClean="0"/>
              <a:t>upewnić, </a:t>
            </a:r>
            <a:r>
              <a:rPr lang="pl-PL" dirty="0"/>
              <a:t>że mamy załadowane odpowiednie assemblies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- konwencje nazewnicze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pl-PL" dirty="0"/>
              <a:t>Brajanie,</a:t>
            </a:r>
          </a:p>
          <a:p>
            <a:pPr lvl="1" fontAlgn="ctr"/>
            <a:r>
              <a:rPr lang="pl-PL" dirty="0"/>
              <a:t>interfejsy powinny zaczynać się od I a nie kończyć na Interface</a:t>
            </a:r>
          </a:p>
        </p:txBody>
      </p:sp>
    </p:spTree>
    <p:extLst>
      <p:ext uri="{BB962C8B-B14F-4D97-AF65-F5344CB8AC3E}">
        <p14:creationId xmlns:p14="http://schemas.microsoft.com/office/powerpoint/2010/main" val="24954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627</Words>
  <Application>Microsoft Office PowerPoint</Application>
  <PresentationFormat>Widescreen</PresentationFormat>
  <Paragraphs>156</Paragraphs>
  <Slides>38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Agenda</vt:lpstr>
      <vt:lpstr>PowerPoint Presentation</vt:lpstr>
      <vt:lpstr>Co to są testy konwencji?</vt:lpstr>
      <vt:lpstr>Demo - struktura klas</vt:lpstr>
      <vt:lpstr>PowerPoint Presentation</vt:lpstr>
      <vt:lpstr>Demo - struktura klas - uwagi</vt:lpstr>
      <vt:lpstr>Demo - konwencje nazewnicze (1)</vt:lpstr>
      <vt:lpstr>PowerPoint Presentation</vt:lpstr>
      <vt:lpstr>To tylko statyczna analiza kodu?</vt:lpstr>
      <vt:lpstr>Przykład - Dependency Properties</vt:lpstr>
      <vt:lpstr>Demo - wymagania bibliotek</vt:lpstr>
      <vt:lpstr>PowerPoint Presentation</vt:lpstr>
      <vt:lpstr>Tylko refleksja?</vt:lpstr>
      <vt:lpstr>Demo - zawartość plików innych niż kod C#</vt:lpstr>
      <vt:lpstr>PowerPoint Presentation</vt:lpstr>
      <vt:lpstr>Inne przykłady (1)</vt:lpstr>
      <vt:lpstr>Demo - struktura projektu (1)</vt:lpstr>
      <vt:lpstr>PowerPoint Presentation</vt:lpstr>
      <vt:lpstr>Demo - konwencje nazewnicze (2)</vt:lpstr>
      <vt:lpstr>PowerPoint Presentation</vt:lpstr>
      <vt:lpstr>Demo - struktura projektu (2)</vt:lpstr>
      <vt:lpstr>PowerPoint Presentation</vt:lpstr>
      <vt:lpstr>Demo - uruchamialność systemu (1)</vt:lpstr>
      <vt:lpstr>PowerPoint Presentation</vt:lpstr>
      <vt:lpstr>Demo - uruchamialność systemu (2)</vt:lpstr>
      <vt:lpstr>PowerPoint Presentation</vt:lpstr>
      <vt:lpstr>Demo - weryfikacja architektury</vt:lpstr>
      <vt:lpstr>PowerPoint Presentation</vt:lpstr>
      <vt:lpstr>Inne przykłady (2)</vt:lpstr>
      <vt:lpstr>Demo - method invocations</vt:lpstr>
      <vt:lpstr>PowerPoint Presentation</vt:lpstr>
      <vt:lpstr>Narzędzia</vt:lpstr>
      <vt:lpstr>Wyzwania</vt:lpstr>
      <vt:lpstr>Podsumowanie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mikroserwisach mikro-fakty i mikro-mity</dc:title>
  <dc:creator>Maciej Aniserowicz</dc:creator>
  <cp:lastModifiedBy>Maciej Aniserowicz</cp:lastModifiedBy>
  <cp:revision>143</cp:revision>
  <dcterms:created xsi:type="dcterms:W3CDTF">2015-10-16T21:05:38Z</dcterms:created>
  <dcterms:modified xsi:type="dcterms:W3CDTF">2015-10-31T11:40:23Z</dcterms:modified>
</cp:coreProperties>
</file>