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93" r:id="rId4"/>
    <p:sldId id="315" r:id="rId5"/>
    <p:sldId id="310" r:id="rId6"/>
    <p:sldId id="259" r:id="rId7"/>
    <p:sldId id="316" r:id="rId8"/>
    <p:sldId id="317" r:id="rId9"/>
    <p:sldId id="311" r:id="rId10"/>
    <p:sldId id="312" r:id="rId11"/>
    <p:sldId id="318" r:id="rId12"/>
    <p:sldId id="320" r:id="rId13"/>
    <p:sldId id="321" r:id="rId14"/>
    <p:sldId id="329" r:id="rId15"/>
    <p:sldId id="313" r:id="rId16"/>
    <p:sldId id="327" r:id="rId17"/>
    <p:sldId id="325" r:id="rId18"/>
    <p:sldId id="326" r:id="rId19"/>
    <p:sldId id="328" r:id="rId20"/>
    <p:sldId id="323" r:id="rId21"/>
    <p:sldId id="324" r:id="rId22"/>
    <p:sldId id="334" r:id="rId23"/>
    <p:sldId id="336" r:id="rId24"/>
    <p:sldId id="335" r:id="rId25"/>
    <p:sldId id="322" r:id="rId26"/>
    <p:sldId id="314" r:id="rId27"/>
    <p:sldId id="337" r:id="rId28"/>
    <p:sldId id="338" r:id="rId29"/>
    <p:sldId id="330" r:id="rId30"/>
    <p:sldId id="331" r:id="rId31"/>
    <p:sldId id="333" r:id="rId32"/>
    <p:sldId id="332" r:id="rId33"/>
    <p:sldId id="297" r:id="rId34"/>
    <p:sldId id="319" r:id="rId35"/>
    <p:sldId id="294" r:id="rId36"/>
    <p:sldId id="295" r:id="rId3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666" autoAdjust="0"/>
    <p:restoredTop sz="67774" autoAdjust="0"/>
  </p:normalViewPr>
  <p:slideViewPr>
    <p:cSldViewPr>
      <p:cViewPr varScale="1">
        <p:scale>
          <a:sx n="52" d="100"/>
          <a:sy n="52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4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460-E5BA-41E1-BC6D-0AF245B492C5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4AD8-67E0-4300-A820-EF3C5AB0EA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33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init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struktura repozytorium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–b new-branch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branch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master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branch –d new-branch</a:t>
            </a:r>
          </a:p>
          <a:p>
            <a:pPr marL="0" indent="0">
              <a:buFont typeface="Arial" charset="0"/>
              <a:buNone/>
            </a:pPr>
            <a:endParaRPr lang="pl-P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clone git://github.com/maniserowicz/msmvppl.git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w msmvppl: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submodule init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submodule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–b some-cool-feature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plików w VS - dodanie sekcji na stronie głównej]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add –A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większej liczby plików - dodanie linka z nowej sekcji do nowej strony]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add –i 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reset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reset –hard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plików]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 list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 pop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 </a:t>
            </a:r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struktura commitów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każdy commit ma ID SHA1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każdy commit można otagować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modyfikacja nowego cshmtl...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 --amend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master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nowy commit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new-feature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rebase master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rebase –i head~4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złe praktyki: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rzadkie i wielkie checkiny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checkiny zawierające dużo niepowiązanych ze sobą zmian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jeden checkin/shelve dziennie – przed wyjściem z pracy</a:t>
            </a:r>
          </a:p>
          <a:p>
            <a:pPr marL="171450" indent="-171450">
              <a:buFont typeface="Arial" charset="0"/>
              <a:buChar char="•"/>
            </a:pPr>
            <a:r>
              <a:rPr lang="pl-PL" dirty="0" smtClean="0"/>
              <a:t>brak opisowych</a:t>
            </a:r>
            <a:r>
              <a:rPr lang="pl-PL" baseline="0" dirty="0" smtClean="0"/>
              <a:t> commit messages (copy/paste z wiersza w TFS)</a:t>
            </a:r>
          </a:p>
          <a:p>
            <a:pPr marL="171450" indent="-171450">
              <a:buFont typeface="Arial" charset="0"/>
              <a:buChar char="•"/>
            </a:pPr>
            <a:r>
              <a:rPr lang="pl-PL" dirty="0" smtClean="0"/>
              <a:t>zasada</a:t>
            </a:r>
            <a:r>
              <a:rPr lang="pl-PL" baseline="0" dirty="0" smtClean="0"/>
              <a:t> </a:t>
            </a:r>
            <a:r>
              <a:rPr lang="pl-PL" dirty="0" smtClean="0"/>
              <a:t>„wiele commitów dla jednego zadania” – praktycznie</a:t>
            </a:r>
            <a:r>
              <a:rPr lang="pl-PL" baseline="0" dirty="0" smtClean="0"/>
              <a:t> nie istnieje</a:t>
            </a:r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uwaga:</a:t>
            </a:r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wiem że nie wszędzie stosowane są takie praktyki, ale nawet w mocno „świadomych” zespołach je spotykałem</a:t>
            </a:r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mało tego, te praktyki przechodzą później także na inne systemy kontroli wersji i trudno je wyplenić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63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35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36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63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pl-PL" dirty="0" smtClean="0"/>
              <a:t>przykład z firmy – awaria internetu, mój zespół</a:t>
            </a:r>
            <a:r>
              <a:rPr lang="pl-PL" baseline="0" dirty="0" smtClean="0"/>
              <a:t> normalnie pracuje, reszta poszła na kawę</a:t>
            </a:r>
          </a:p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79DAB6-A671-4DE4-9E38-0C6421F3422E}" type="datetimeFigureOut">
              <a:rPr lang="pl-PL" smtClean="0"/>
              <a:pPr/>
              <a:t>2012-03-26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dr870/gitextensions" TargetMode="External"/><Relationship Id="rId2" Type="http://schemas.openxmlformats.org/officeDocument/2006/relationships/hyperlink" Target="http://code.google.com/p/tortoise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yntevo.com/smartgit/index.html" TargetMode="External"/><Relationship Id="rId4" Type="http://schemas.openxmlformats.org/officeDocument/2006/relationships/hyperlink" Target="http://visualstudiogallery.msdn.microsoft.com/63a7e40d-4d71-4fbb-a23b-d262124b8f4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4XpnKHJAok8" TargetMode="External"/><Relationship Id="rId3" Type="http://schemas.openxmlformats.org/officeDocument/2006/relationships/hyperlink" Target="https://github.com/git-tfs/git-tfs" TargetMode="External"/><Relationship Id="rId7" Type="http://schemas.openxmlformats.org/officeDocument/2006/relationships/hyperlink" Target="http://whygitisbetterthanx.com/" TargetMode="External"/><Relationship Id="rId12" Type="http://schemas.openxmlformats.org/officeDocument/2006/relationships/hyperlink" Target="http://www.maciejaniserowicz.com/?tag=/version+control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k.git-scm.com/" TargetMode="External"/><Relationship Id="rId11" Type="http://schemas.openxmlformats.org/officeDocument/2006/relationships/hyperlink" Target="http://www.maciejaniserowicz.com/?tag=/tfs" TargetMode="External"/><Relationship Id="rId5" Type="http://schemas.openxmlformats.org/officeDocument/2006/relationships/hyperlink" Target="http://schacon.github.com/git/gittutorial.html" TargetMode="External"/><Relationship Id="rId10" Type="http://schemas.openxmlformats.org/officeDocument/2006/relationships/hyperlink" Target="http://www-cs-students.stanford.edu/~blynn/gitmagic" TargetMode="External"/><Relationship Id="rId4" Type="http://schemas.openxmlformats.org/officeDocument/2006/relationships/hyperlink" Target="http://git-scm.com/documentation" TargetMode="External"/><Relationship Id="rId9" Type="http://schemas.openxmlformats.org/officeDocument/2006/relationships/hyperlink" Target="http://nvie.com/posts/a-successful-git-branching-mode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Spojrzenie na Gita (okiem niewolnika TFS)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Aniserowicz</a:t>
            </a:r>
          </a:p>
          <a:p>
            <a:r>
              <a:rPr lang="pl-PL" dirty="0" smtClean="0"/>
              <a:t>Grupa .NET Białystok, 28.03.2012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Korzyści z Gita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praca </a:t>
            </a:r>
            <a:r>
              <a:rPr lang="pl-PL" smtClean="0"/>
              <a:t>offline</a:t>
            </a:r>
            <a:endParaRPr lang="pl-PL" dirty="0"/>
          </a:p>
          <a:p>
            <a:pPr lvl="1"/>
            <a:r>
              <a:rPr lang="pl-PL" dirty="0"/>
              <a:t>commity</a:t>
            </a:r>
          </a:p>
          <a:p>
            <a:pPr lvl="1"/>
            <a:r>
              <a:rPr lang="pl-PL" dirty="0"/>
              <a:t>gałęzie</a:t>
            </a:r>
          </a:p>
          <a:p>
            <a:pPr lvl="1"/>
            <a:r>
              <a:rPr lang="pl-PL" dirty="0"/>
              <a:t>diff</a:t>
            </a:r>
          </a:p>
          <a:p>
            <a:pPr lvl="1"/>
            <a:r>
              <a:rPr lang="pl-PL" dirty="0"/>
              <a:t>log</a:t>
            </a:r>
          </a:p>
          <a:p>
            <a:r>
              <a:rPr lang="pl-PL" dirty="0" smtClean="0"/>
              <a:t>nie da się nic zepsuć/stracić/nadpisać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96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Korzyści z Gita (2/2)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„multitasking”</a:t>
            </a:r>
          </a:p>
          <a:p>
            <a:pPr lvl="1"/>
            <a:r>
              <a:rPr lang="pl-PL" dirty="0"/>
              <a:t>praca nad 2 </a:t>
            </a:r>
            <a:r>
              <a:rPr lang="pl-PL" dirty="0" smtClean="0"/>
              <a:t>zadaniami na zmianę</a:t>
            </a:r>
            <a:endParaRPr lang="pl-PL" dirty="0"/>
          </a:p>
          <a:p>
            <a:pPr lvl="1"/>
            <a:r>
              <a:rPr lang="pl-PL" dirty="0"/>
              <a:t>szybka poprawka buga „w międzyczasie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szczegółowa historia</a:t>
            </a:r>
          </a:p>
          <a:p>
            <a:r>
              <a:rPr lang="pl-PL" dirty="0" smtClean="0"/>
              <a:t>„czysta/działająca” wersja co X minut</a:t>
            </a:r>
            <a:endParaRPr lang="pl-PL" dirty="0"/>
          </a:p>
          <a:p>
            <a:r>
              <a:rPr lang="pl-PL" dirty="0"/>
              <a:t>niezależna </a:t>
            </a:r>
            <a:r>
              <a:rPr lang="pl-PL" dirty="0" smtClean="0"/>
              <a:t>praca kilku programistów </a:t>
            </a:r>
            <a:r>
              <a:rPr lang="pl-PL" dirty="0"/>
              <a:t>w tym samym obszarze</a:t>
            </a:r>
          </a:p>
          <a:p>
            <a:r>
              <a:rPr lang="pl-PL" dirty="0"/>
              <a:t>ogólne </a:t>
            </a:r>
            <a:r>
              <a:rPr lang="pl-PL" dirty="0" smtClean="0"/>
              <a:t>zadowolenie zespołu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Podstawowe pojęcia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„remote” – link do zdalnego repozytorium</a:t>
            </a:r>
          </a:p>
          <a:p>
            <a:pPr lvl="1"/>
            <a:r>
              <a:rPr lang="pl-PL" dirty="0"/>
              <a:t>ssh, https, share, lokalny folder</a:t>
            </a:r>
            <a:r>
              <a:rPr lang="pl-PL" dirty="0" smtClean="0"/>
              <a:t>...</a:t>
            </a:r>
          </a:p>
          <a:p>
            <a:r>
              <a:rPr lang="pl-PL" dirty="0" smtClean="0"/>
              <a:t>„origin” – domyślnie zdalne repo źródłowe</a:t>
            </a:r>
          </a:p>
          <a:p>
            <a:r>
              <a:rPr lang="pl-PL" dirty="0" smtClean="0"/>
              <a:t>„master” – domyślnie gałąź „główna”</a:t>
            </a:r>
          </a:p>
          <a:p>
            <a:pPr lvl="1"/>
            <a:r>
              <a:rPr lang="pl-PL" dirty="0"/>
              <a:t>„main” w TFS</a:t>
            </a:r>
          </a:p>
          <a:p>
            <a:pPr lvl="1"/>
            <a:r>
              <a:rPr lang="pl-PL" dirty="0" smtClean="0"/>
              <a:t>„trunk” w SVN</a:t>
            </a:r>
          </a:p>
          <a:p>
            <a:pPr lvl="1"/>
            <a:r>
              <a:rPr lang="pl-PL" dirty="0" smtClean="0"/>
              <a:t>„default” w HG</a:t>
            </a:r>
          </a:p>
          <a:p>
            <a:r>
              <a:rPr lang="pl-PL" dirty="0" smtClean="0"/>
              <a:t>„HEAD” – ostatni commit gałęzi</a:t>
            </a:r>
          </a:p>
          <a:p>
            <a:r>
              <a:rPr lang="pl-PL" dirty="0" smtClean="0"/>
              <a:t>„git bash” – konsola gita</a:t>
            </a:r>
          </a:p>
          <a:p>
            <a:endParaRPr lang="pl-PL" dirty="0"/>
          </a:p>
          <a:p>
            <a:r>
              <a:rPr lang="pl-PL" dirty="0"/>
              <a:t>git [command] </a:t>
            </a:r>
            <a:r>
              <a:rPr lang="pl-PL" dirty="0" smtClean="0"/>
              <a:t>-- help</a:t>
            </a:r>
          </a:p>
        </p:txBody>
      </p:sp>
    </p:spTree>
    <p:extLst>
      <p:ext uri="{BB962C8B-B14F-4D97-AF65-F5344CB8AC3E}">
        <p14:creationId xmlns:p14="http://schemas.microsoft.com/office/powerpoint/2010/main" val="10395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/>
              <a:t>k</a:t>
            </a:r>
            <a:r>
              <a:rPr lang="pl-PL" dirty="0" smtClean="0"/>
              <a:t>omunikacja zdalna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clone </a:t>
            </a:r>
            <a:r>
              <a:rPr lang="pl-PL" dirty="0"/>
              <a:t>– ściągnięcie repozytorium</a:t>
            </a:r>
          </a:p>
          <a:p>
            <a:r>
              <a:rPr lang="pl-PL" dirty="0" smtClean="0"/>
              <a:t>pull </a:t>
            </a:r>
            <a:r>
              <a:rPr lang="pl-PL" dirty="0"/>
              <a:t>– sciągnięcie zmian ze zdalnego </a:t>
            </a:r>
            <a:r>
              <a:rPr lang="pl-PL" dirty="0" smtClean="0"/>
              <a:t>repo</a:t>
            </a:r>
          </a:p>
          <a:p>
            <a:pPr lvl="1"/>
            <a:r>
              <a:rPr lang="pl-PL" dirty="0" smtClean="0"/>
              <a:t>= fetch </a:t>
            </a:r>
            <a:r>
              <a:rPr lang="pl-PL" dirty="0"/>
              <a:t>+ </a:t>
            </a:r>
            <a:r>
              <a:rPr lang="pl-PL" dirty="0" smtClean="0"/>
              <a:t>merge</a:t>
            </a:r>
            <a:endParaRPr lang="pl-PL" dirty="0"/>
          </a:p>
          <a:p>
            <a:r>
              <a:rPr lang="pl-PL" dirty="0"/>
              <a:t>push – wysłanie zmian do zdalnego </a:t>
            </a:r>
            <a:r>
              <a:rPr lang="pl-PL" dirty="0" smtClean="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2147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lokalne repozytorium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init – założenie </a:t>
            </a:r>
            <a:r>
              <a:rPr lang="pl-PL" dirty="0" smtClean="0"/>
              <a:t>repozytorium</a:t>
            </a:r>
          </a:p>
          <a:p>
            <a:pPr lvl="1"/>
            <a:r>
              <a:rPr lang="pl-PL" dirty="0" smtClean="0"/>
              <a:t>--bare – „centralne” repo (bez working copy)</a:t>
            </a:r>
          </a:p>
          <a:p>
            <a:r>
              <a:rPr lang="pl-PL" dirty="0" smtClean="0"/>
              <a:t>checkout – zmiana wersji working copy</a:t>
            </a:r>
          </a:p>
          <a:p>
            <a:pPr lvl="1"/>
            <a:r>
              <a:rPr lang="pl-PL" dirty="0" smtClean="0"/>
              <a:t>-b – nowa gałąź</a:t>
            </a:r>
          </a:p>
          <a:p>
            <a:pPr lvl="1"/>
            <a:r>
              <a:rPr lang="pl-PL" dirty="0" smtClean="0"/>
              <a:t>z nazwą pliku – ściąga konkretną wersję pliku</a:t>
            </a:r>
          </a:p>
          <a:p>
            <a:r>
              <a:rPr lang="pl-PL" dirty="0" smtClean="0"/>
              <a:t>branch – wypisuje gałęzie</a:t>
            </a:r>
          </a:p>
          <a:p>
            <a:pPr lvl="1"/>
            <a:r>
              <a:rPr lang="pl-PL" dirty="0" smtClean="0"/>
              <a:t>-d – kasuje gałąź</a:t>
            </a:r>
          </a:p>
          <a:p>
            <a:r>
              <a:rPr lang="pl-PL" dirty="0" smtClean="0"/>
              <a:t>status – aktualny stan plików w working copy</a:t>
            </a:r>
          </a:p>
        </p:txBody>
      </p:sp>
    </p:spTree>
    <p:extLst>
      <p:ext uri="{BB962C8B-B14F-4D97-AF65-F5344CB8AC3E}">
        <p14:creationId xmlns:p14="http://schemas.microsoft.com/office/powerpoint/2010/main" val="32972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Git submodules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 svn:externals... tylko lepiej</a:t>
            </a:r>
          </a:p>
          <a:p>
            <a:r>
              <a:rPr lang="pl-PL" dirty="0" smtClean="0"/>
              <a:t>wykorzystanie konkretnej wersji innego repo</a:t>
            </a:r>
          </a:p>
          <a:p>
            <a:pPr lvl="1"/>
            <a:r>
              <a:rPr lang="pl-PL" dirty="0" smtClean="0"/>
              <a:t>współdzielona biblioteka</a:t>
            </a:r>
          </a:p>
          <a:p>
            <a:pPr lvl="1"/>
            <a:r>
              <a:rPr lang="pl-PL" dirty="0" smtClean="0"/>
              <a:t>projekt open source</a:t>
            </a:r>
          </a:p>
          <a:p>
            <a:pPr lvl="1"/>
            <a:r>
              <a:rPr lang="pl-PL" dirty="0" smtClean="0"/>
              <a:t>własny </a:t>
            </a:r>
            <a:r>
              <a:rPr lang="pl-PL" dirty="0"/>
              <a:t>rozwijany niezależnie </a:t>
            </a:r>
            <a:r>
              <a:rPr lang="pl-PL" dirty="0" smtClean="0"/>
              <a:t>moduł...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15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submodules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submodule</a:t>
            </a:r>
          </a:p>
          <a:p>
            <a:pPr lvl="1"/>
            <a:r>
              <a:rPr lang="pl-PL" dirty="0" smtClean="0"/>
              <a:t>init – dodanie modułów do konfiguracji</a:t>
            </a:r>
          </a:p>
          <a:p>
            <a:pPr lvl="1"/>
            <a:r>
              <a:rPr lang="pl-PL" dirty="0" smtClean="0"/>
              <a:t>update – ściągnięcie odpowiedniej wersji zarejestrowanych modułów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51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Git index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„staging area”</a:t>
            </a:r>
          </a:p>
          <a:p>
            <a:r>
              <a:rPr lang="pl-PL" dirty="0" smtClean="0"/>
              <a:t>między working copy a nowym commitem</a:t>
            </a:r>
          </a:p>
          <a:p>
            <a:r>
              <a:rPr lang="pl-PL" dirty="0" smtClean="0"/>
              <a:t>dokładna kontrola nad zawartością commita</a:t>
            </a:r>
          </a:p>
          <a:p>
            <a:r>
              <a:rPr lang="pl-PL" dirty="0" smtClean="0"/>
              <a:t>dowolna manipulacja zawartością indeksu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8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 sobie samym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architekt / programista / team leader</a:t>
            </a:r>
          </a:p>
          <a:p>
            <a:r>
              <a:rPr lang="pl-PL" dirty="0" smtClean="0"/>
              <a:t>blogger (www.maciejaniserowicz.com)</a:t>
            </a:r>
          </a:p>
          <a:p>
            <a:r>
              <a:rPr lang="pl-PL" dirty="0" smtClean="0"/>
              <a:t>ekspert CodeGuru.pl</a:t>
            </a:r>
          </a:p>
          <a:p>
            <a:r>
              <a:rPr lang="pl-PL" dirty="0" smtClean="0"/>
              <a:t>moderator devPytania.pl</a:t>
            </a:r>
          </a:p>
          <a:p>
            <a:r>
              <a:rPr lang="pl-PL" dirty="0" smtClean="0"/>
              <a:t>Microsoft Certified Professional</a:t>
            </a:r>
          </a:p>
          <a:p>
            <a:r>
              <a:rPr lang="pl-PL" dirty="0" smtClean="0"/>
              <a:t>Microsoft MVP</a:t>
            </a:r>
          </a:p>
          <a:p>
            <a:r>
              <a:rPr lang="pl-PL" dirty="0" smtClean="0"/>
              <a:t>3 etaty w Warszawie</a:t>
            </a:r>
          </a:p>
          <a:p>
            <a:r>
              <a:rPr lang="pl-PL" dirty="0" smtClean="0"/>
              <a:t>ponad 2 lata freelance</a:t>
            </a:r>
          </a:p>
          <a:p>
            <a:r>
              <a:rPr lang="pl-PL" dirty="0" smtClean="0"/>
              <a:t>aktualnie: team leader w Predica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praca z kodem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add – dodanie zmian do indexu</a:t>
            </a:r>
          </a:p>
          <a:p>
            <a:pPr lvl="1"/>
            <a:r>
              <a:rPr lang="pl-PL" dirty="0" smtClean="0"/>
              <a:t>-A – dodanie wszystkich zmian</a:t>
            </a:r>
          </a:p>
          <a:p>
            <a:pPr lvl="1"/>
            <a:r>
              <a:rPr lang="pl-PL" dirty="0" smtClean="0"/>
              <a:t>-i – „interactive add”</a:t>
            </a:r>
          </a:p>
          <a:p>
            <a:pPr lvl="1"/>
            <a:r>
              <a:rPr lang="pl-PL" dirty="0" smtClean="0"/>
              <a:t>-i -&gt; patch – dodanie części zmian z jednego pliku</a:t>
            </a:r>
          </a:p>
          <a:p>
            <a:r>
              <a:rPr lang="pl-PL" dirty="0" smtClean="0"/>
              <a:t>commit – stworzenie commita</a:t>
            </a:r>
          </a:p>
          <a:p>
            <a:r>
              <a:rPr lang="pl-PL" dirty="0" smtClean="0"/>
              <a:t>clean – czyszczenie nieśledzonych plików</a:t>
            </a:r>
          </a:p>
          <a:p>
            <a:r>
              <a:rPr lang="pl-PL" dirty="0" smtClean="0"/>
              <a:t>reset – czyszczenie indeksu</a:t>
            </a:r>
          </a:p>
          <a:p>
            <a:pPr lvl="1"/>
            <a:r>
              <a:rPr lang="pl-PL" dirty="0" smtClean="0"/>
              <a:t>--hard – czyszczenie indeksu i zmian z working copy</a:t>
            </a:r>
          </a:p>
          <a:p>
            <a:r>
              <a:rPr lang="pl-PL" dirty="0" smtClean="0"/>
              <a:t>stash – zachowanie zmian na później</a:t>
            </a:r>
          </a:p>
          <a:p>
            <a:pPr lvl="1"/>
            <a:r>
              <a:rPr lang="pl-PL" dirty="0" smtClean="0"/>
              <a:t>lokalny „shelve”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7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modyfikacja historii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commit --amend – modyfikacja ostatniego commita</a:t>
            </a:r>
          </a:p>
          <a:p>
            <a:r>
              <a:rPr lang="pl-PL" dirty="0" smtClean="0"/>
              <a:t>rebase - „nałożenie” aktualnych zmian na inną gałąź</a:t>
            </a:r>
          </a:p>
          <a:p>
            <a:pPr lvl="1"/>
            <a:r>
              <a:rPr lang="pl-PL" dirty="0" smtClean="0"/>
              <a:t>-i – „interactive rebase”: zmiana commit msgs, kolejności i zawartości commitów...</a:t>
            </a:r>
          </a:p>
          <a:p>
            <a:r>
              <a:rPr lang="pl-PL" dirty="0" smtClean="0"/>
              <a:t>nie wolno modyfikować publicznej historii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50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4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.gitignore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wzorce nazw plików do zignorowania</a:t>
            </a:r>
          </a:p>
          <a:p>
            <a:r>
              <a:rPr lang="pl-PL" dirty="0" smtClean="0"/>
              <a:t>wersjonowany wraz z projektem</a:t>
            </a:r>
          </a:p>
          <a:p>
            <a:endParaRPr lang="pl-PL" dirty="0" smtClean="0"/>
          </a:p>
          <a:p>
            <a:r>
              <a:rPr lang="pl-PL" dirty="0" smtClean="0"/>
              <a:t>*.user, *.suo, *.cache</a:t>
            </a:r>
          </a:p>
          <a:p>
            <a:r>
              <a:rPr lang="pl-PL" dirty="0" smtClean="0"/>
              <a:t>bin/, obj/</a:t>
            </a:r>
          </a:p>
          <a:p>
            <a:r>
              <a:rPr lang="pl-PL" dirty="0" smtClean="0"/>
              <a:t>*.resharper, *_ReSharper*, *\_Resharper*</a:t>
            </a:r>
          </a:p>
          <a:p>
            <a:r>
              <a:rPr lang="pl-PL" dirty="0" smtClean="0"/>
              <a:t>może ignorować samego siebie!</a:t>
            </a:r>
          </a:p>
        </p:txBody>
      </p:sp>
    </p:spTree>
    <p:extLst>
      <p:ext uri="{BB962C8B-B14F-4D97-AF65-F5344CB8AC3E}">
        <p14:creationId xmlns:p14="http://schemas.microsoft.com/office/powerpoint/2010/main" val="3886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TFS i Git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0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Gdzie TFS a </a:t>
            </a:r>
            <a:r>
              <a:rPr lang="pl-PL" dirty="0" smtClean="0"/>
              <a:t>gdzie Git?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TFS...</a:t>
            </a:r>
          </a:p>
          <a:p>
            <a:pPr lvl="1"/>
            <a:r>
              <a:rPr lang="pl-PL" dirty="0"/>
              <a:t>wszędzie gdzie </a:t>
            </a:r>
            <a:r>
              <a:rPr lang="pl-PL" dirty="0" smtClean="0"/>
              <a:t>był</a:t>
            </a:r>
          </a:p>
          <a:p>
            <a:pPr lvl="1"/>
            <a:r>
              <a:rPr lang="pl-PL" dirty="0" smtClean="0"/>
              <a:t>raporty</a:t>
            </a:r>
          </a:p>
          <a:p>
            <a:pPr lvl="1"/>
            <a:r>
              <a:rPr lang="pl-PL" dirty="0" smtClean="0"/>
              <a:t>buildy</a:t>
            </a:r>
          </a:p>
          <a:p>
            <a:pPr lvl="1"/>
            <a:r>
              <a:rPr lang="pl-PL" dirty="0" smtClean="0"/>
              <a:t>zarządzanie zadaniami</a:t>
            </a:r>
          </a:p>
          <a:p>
            <a:r>
              <a:rPr lang="pl-PL" dirty="0" smtClean="0"/>
              <a:t>Git</a:t>
            </a:r>
          </a:p>
          <a:p>
            <a:pPr lvl="1"/>
            <a:r>
              <a:rPr lang="pl-PL" dirty="0" smtClean="0"/>
              <a:t>dev-maszyny</a:t>
            </a:r>
          </a:p>
          <a:p>
            <a:pPr lvl="1"/>
            <a:r>
              <a:rPr lang="pl-PL" dirty="0" smtClean="0"/>
              <a:t>uwolnienie dev od mąk kontroli wersji w TFS</a:t>
            </a:r>
          </a:p>
        </p:txBody>
      </p:sp>
    </p:spTree>
    <p:extLst>
      <p:ext uri="{BB962C8B-B14F-4D97-AF65-F5344CB8AC3E}">
        <p14:creationId xmlns:p14="http://schemas.microsoft.com/office/powerpoint/2010/main" val="29997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Git-TFS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„proxy” między lokalnym Gitem a zdalnym TFSem</a:t>
            </a:r>
          </a:p>
          <a:p>
            <a:r>
              <a:rPr lang="pl-PL" dirty="0" smtClean="0"/>
              <a:t>niewidoczne dla reszty zespołu...</a:t>
            </a:r>
          </a:p>
          <a:p>
            <a:r>
              <a:rPr lang="pl-PL" smtClean="0"/>
              <a:t>...choć największe korzyści jeśli wszyscy używają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46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Git-TFS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tfs</a:t>
            </a:r>
            <a:r>
              <a:rPr lang="en-US" dirty="0"/>
              <a:t> clone https://&lt;Host&gt;/&lt;ProjectCollection&gt; $/&lt;</a:t>
            </a:r>
            <a:r>
              <a:rPr lang="en-US" dirty="0" err="1"/>
              <a:t>ProjectName</a:t>
            </a:r>
            <a:r>
              <a:rPr lang="en-US" dirty="0" smtClean="0"/>
              <a:t>&gt;</a:t>
            </a:r>
            <a:endParaRPr lang="pl-PL" dirty="0" smtClean="0"/>
          </a:p>
          <a:p>
            <a:r>
              <a:rPr lang="pl-PL" dirty="0"/>
              <a:t>git tfs </a:t>
            </a:r>
            <a:r>
              <a:rPr lang="pl-PL" dirty="0" smtClean="0"/>
              <a:t>pull</a:t>
            </a:r>
          </a:p>
          <a:p>
            <a:r>
              <a:rPr lang="pl-PL" dirty="0" smtClean="0"/>
              <a:t>git checkout –b dev-branch</a:t>
            </a:r>
          </a:p>
          <a:p>
            <a:r>
              <a:rPr lang="pl-PL" dirty="0" smtClean="0"/>
              <a:t>edit -&gt; git add -&gt; git commit -&gt; ...</a:t>
            </a:r>
          </a:p>
          <a:p>
            <a:r>
              <a:rPr lang="pl-PL" dirty="0" smtClean="0"/>
              <a:t>git checkout master</a:t>
            </a:r>
          </a:p>
          <a:p>
            <a:r>
              <a:rPr lang="pl-PL" dirty="0" smtClean="0"/>
              <a:t>git tfs pull</a:t>
            </a:r>
          </a:p>
          <a:p>
            <a:r>
              <a:rPr lang="pl-PL" dirty="0" smtClean="0"/>
              <a:t>git checkout dev-branch</a:t>
            </a:r>
          </a:p>
          <a:p>
            <a:r>
              <a:rPr lang="pl-PL" dirty="0" smtClean="0"/>
              <a:t>git rebase master</a:t>
            </a:r>
          </a:p>
          <a:p>
            <a:r>
              <a:rPr lang="pl-PL" dirty="0"/>
              <a:t>git tfs checkintool --</a:t>
            </a:r>
            <a:r>
              <a:rPr lang="pl-PL" dirty="0" smtClean="0"/>
              <a:t>build-default-comment...</a:t>
            </a:r>
          </a:p>
          <a:p>
            <a:r>
              <a:rPr lang="pl-PL" dirty="0" smtClean="0"/>
              <a:t>... lub git rcheckin –w &lt;task id&gt;</a:t>
            </a:r>
          </a:p>
          <a:p>
            <a:r>
              <a:rPr lang="pl-PL" dirty="0" smtClean="0"/>
              <a:t>git checkout master</a:t>
            </a:r>
          </a:p>
          <a:p>
            <a:r>
              <a:rPr lang="pl-PL" dirty="0" smtClean="0"/>
              <a:t>git tfs pull</a:t>
            </a:r>
          </a:p>
          <a:p>
            <a:r>
              <a:rPr lang="pl-PL" dirty="0" smtClean="0"/>
              <a:t>git branch –d dev-branch</a:t>
            </a:r>
          </a:p>
        </p:txBody>
      </p:sp>
    </p:spTree>
    <p:extLst>
      <p:ext uri="{BB962C8B-B14F-4D97-AF65-F5344CB8AC3E}">
        <p14:creationId xmlns:p14="http://schemas.microsoft.com/office/powerpoint/2010/main" val="21778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Bonusy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3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TFS</a:t>
            </a:r>
          </a:p>
          <a:p>
            <a:r>
              <a:rPr lang="pl-PL" dirty="0" smtClean="0"/>
              <a:t>Git</a:t>
            </a:r>
          </a:p>
          <a:p>
            <a:r>
              <a:rPr lang="pl-PL" dirty="0" smtClean="0"/>
              <a:t>Git-TFS</a:t>
            </a:r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Wow-factor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git bisect - identyfikacja commita powodującego błąd w systemie, na przestrzeni długiej </a:t>
            </a:r>
            <a:r>
              <a:rPr lang="pl-PL" dirty="0" smtClean="0"/>
              <a:t>historii</a:t>
            </a:r>
            <a:endParaRPr lang="pl-PL" dirty="0"/>
          </a:p>
          <a:p>
            <a:r>
              <a:rPr lang="pl-PL" dirty="0"/>
              <a:t>git cherry-pick - przenoszenie </a:t>
            </a:r>
            <a:r>
              <a:rPr lang="pl-PL" dirty="0" smtClean="0"/>
              <a:t>commita </a:t>
            </a:r>
            <a:r>
              <a:rPr lang="pl-PL" dirty="0"/>
              <a:t>pomiędzy </a:t>
            </a:r>
            <a:r>
              <a:rPr lang="pl-PL" dirty="0" smtClean="0"/>
              <a:t>gałęziami</a:t>
            </a:r>
            <a:endParaRPr lang="pl-PL" dirty="0"/>
          </a:p>
          <a:p>
            <a:r>
              <a:rPr lang="pl-PL" dirty="0"/>
              <a:t>git reflog - historia WSZYSTKICH operacji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20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GitHub</a:t>
            </a:r>
          </a:p>
          <a:p>
            <a:pPr lvl="1"/>
            <a:r>
              <a:rPr lang="pl-PL" dirty="0" smtClean="0"/>
              <a:t>publiczne - darmowe</a:t>
            </a:r>
          </a:p>
          <a:p>
            <a:r>
              <a:rPr lang="pl-PL" dirty="0" smtClean="0"/>
              <a:t>Bitbucket</a:t>
            </a:r>
          </a:p>
          <a:p>
            <a:pPr lvl="1"/>
            <a:r>
              <a:rPr lang="pl-PL" dirty="0" smtClean="0"/>
              <a:t>publiczne i prywatne - darmowe</a:t>
            </a:r>
          </a:p>
          <a:p>
            <a:r>
              <a:rPr lang="pl-PL" dirty="0" smtClean="0"/>
              <a:t>Codeplex (od kilku dni)</a:t>
            </a:r>
          </a:p>
          <a:p>
            <a:pPr lvl="1"/>
            <a:r>
              <a:rPr lang="pl-PL" dirty="0" smtClean="0"/>
              <a:t>tylko publiczne (?)</a:t>
            </a:r>
          </a:p>
        </p:txBody>
      </p:sp>
    </p:spTree>
    <p:extLst>
      <p:ext uri="{BB962C8B-B14F-4D97-AF65-F5344CB8AC3E}">
        <p14:creationId xmlns:p14="http://schemas.microsoft.com/office/powerpoint/2010/main" val="35288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wbudowane</a:t>
            </a:r>
          </a:p>
          <a:p>
            <a:pPr lvl="1"/>
            <a:r>
              <a:rPr lang="pl-PL" dirty="0" smtClean="0"/>
              <a:t>git bash (konsola)</a:t>
            </a:r>
          </a:p>
          <a:p>
            <a:pPr lvl="1"/>
            <a:r>
              <a:rPr lang="pl-PL" dirty="0" smtClean="0"/>
              <a:t>gitk (log-viewer)</a:t>
            </a:r>
          </a:p>
          <a:p>
            <a:pPr lvl="1"/>
            <a:r>
              <a:rPr lang="pl-PL" dirty="0" smtClean="0"/>
              <a:t>git gui (wykrywa konieczność Git GC)</a:t>
            </a:r>
          </a:p>
          <a:p>
            <a:r>
              <a:rPr lang="pl-PL" dirty="0" smtClean="0"/>
              <a:t>Tortoise </a:t>
            </a:r>
            <a:r>
              <a:rPr lang="pl-PL" dirty="0"/>
              <a:t>Git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code.google.com/p/tortoisegit</a:t>
            </a:r>
            <a:endParaRPr lang="pl-PL" dirty="0" smtClean="0"/>
          </a:p>
          <a:p>
            <a:r>
              <a:rPr lang="pl-PL" dirty="0" smtClean="0"/>
              <a:t>Git </a:t>
            </a:r>
            <a:r>
              <a:rPr lang="pl-PL" dirty="0"/>
              <a:t>Extensions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github.com/spdr870/gitextensions</a:t>
            </a:r>
            <a:endParaRPr lang="pl-PL" dirty="0" smtClean="0"/>
          </a:p>
          <a:p>
            <a:r>
              <a:rPr lang="pl-PL" dirty="0" smtClean="0"/>
              <a:t>Git source </a:t>
            </a:r>
            <a:r>
              <a:rPr lang="pl-PL" dirty="0"/>
              <a:t>control provider </a:t>
            </a:r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visualstudiogallery.msdn.microsoft.com/63a7e40d-4d71-4fbb-a23b-d262124b8f4c</a:t>
            </a:r>
            <a:endParaRPr lang="pl-PL" dirty="0" smtClean="0"/>
          </a:p>
          <a:p>
            <a:r>
              <a:rPr lang="pl-PL" dirty="0"/>
              <a:t>Smart Git </a:t>
            </a:r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www.syntevo.com/smartgit/index.html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3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Wady TFSa</a:t>
            </a:r>
          </a:p>
          <a:p>
            <a:r>
              <a:rPr lang="pl-PL" dirty="0" smtClean="0"/>
              <a:t>Zalety Gita</a:t>
            </a:r>
          </a:p>
          <a:p>
            <a:r>
              <a:rPr lang="pl-PL" dirty="0" smtClean="0"/>
              <a:t>Jak korzystać z Gita</a:t>
            </a:r>
          </a:p>
          <a:p>
            <a:r>
              <a:rPr lang="pl-PL" dirty="0" smtClean="0"/>
              <a:t>Git w 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Linki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Git</a:t>
            </a:r>
          </a:p>
          <a:p>
            <a:pPr lvl="1"/>
            <a:r>
              <a:rPr lang="pl-PL" dirty="0"/>
              <a:t>Git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git-scm.com</a:t>
            </a:r>
            <a:endParaRPr lang="pl-PL" dirty="0"/>
          </a:p>
          <a:p>
            <a:pPr lvl="1"/>
            <a:r>
              <a:rPr lang="pl-PL" dirty="0" smtClean="0"/>
              <a:t>Git-tfs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github.com/git-tfs/git-tfs</a:t>
            </a:r>
            <a:endParaRPr lang="pl-PL" dirty="0"/>
          </a:p>
          <a:p>
            <a:pPr lvl="1"/>
            <a:r>
              <a:rPr lang="pl-PL" dirty="0"/>
              <a:t>Git - dokumentacja </a:t>
            </a:r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git-scm.com/documentation</a:t>
            </a:r>
            <a:endParaRPr lang="pl-PL" dirty="0"/>
          </a:p>
          <a:p>
            <a:pPr lvl="1"/>
            <a:r>
              <a:rPr lang="pl-PL" dirty="0"/>
              <a:t>Git - tutorial </a:t>
            </a:r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schacon.github.com/git/gittutorial.html</a:t>
            </a:r>
            <a:r>
              <a:rPr lang="pl-PL" dirty="0" smtClean="0"/>
              <a:t> </a:t>
            </a:r>
            <a:endParaRPr lang="pl-PL" dirty="0"/>
          </a:p>
          <a:p>
            <a:pPr lvl="1"/>
            <a:r>
              <a:rPr lang="pl-PL" dirty="0"/>
              <a:t>Git community book </a:t>
            </a:r>
            <a:r>
              <a:rPr lang="pl-PL" dirty="0">
                <a:hlinkClick r:id="rId6"/>
              </a:rPr>
              <a:t>http://</a:t>
            </a:r>
            <a:r>
              <a:rPr lang="pl-PL" dirty="0" smtClean="0">
                <a:hlinkClick r:id="rId6"/>
              </a:rPr>
              <a:t>book.git-scm.com</a:t>
            </a:r>
            <a:endParaRPr lang="pl-PL" dirty="0"/>
          </a:p>
          <a:p>
            <a:pPr lvl="1"/>
            <a:r>
              <a:rPr lang="pl-PL" dirty="0">
                <a:hlinkClick r:id="rId7"/>
              </a:rPr>
              <a:t>http://</a:t>
            </a:r>
            <a:r>
              <a:rPr lang="pl-PL" dirty="0" smtClean="0">
                <a:hlinkClick r:id="rId7"/>
              </a:rPr>
              <a:t>whygitisbetterthanx.com</a:t>
            </a:r>
            <a:endParaRPr lang="pl-PL" dirty="0" smtClean="0"/>
          </a:p>
          <a:p>
            <a:pPr lvl="1"/>
            <a:r>
              <a:rPr lang="pl-PL" dirty="0" smtClean="0"/>
              <a:t>Linus Torvalds o </a:t>
            </a:r>
            <a:r>
              <a:rPr lang="pl-PL" dirty="0"/>
              <a:t>Gicie: </a:t>
            </a:r>
            <a:r>
              <a:rPr lang="pl-PL" dirty="0">
                <a:hlinkClick r:id="rId8"/>
              </a:rPr>
              <a:t>http://</a:t>
            </a:r>
            <a:r>
              <a:rPr lang="pl-PL" dirty="0" smtClean="0">
                <a:hlinkClick r:id="rId8"/>
              </a:rPr>
              <a:t>www.youtube.com/watch?v=4XpnKHJAok8</a:t>
            </a:r>
            <a:endParaRPr lang="pl-PL" dirty="0"/>
          </a:p>
          <a:p>
            <a:pPr lvl="1"/>
            <a:r>
              <a:rPr lang="pl-PL" dirty="0"/>
              <a:t>A successful Git branching model - </a:t>
            </a:r>
            <a:r>
              <a:rPr lang="pl-PL" dirty="0">
                <a:hlinkClick r:id="rId9"/>
              </a:rPr>
              <a:t>http://</a:t>
            </a:r>
            <a:r>
              <a:rPr lang="pl-PL" dirty="0" smtClean="0">
                <a:hlinkClick r:id="rId9"/>
              </a:rPr>
              <a:t>nvie.com/posts/a-successful-git-branching-model</a:t>
            </a:r>
            <a:endParaRPr lang="pl-PL" dirty="0" smtClean="0"/>
          </a:p>
          <a:p>
            <a:pPr lvl="1"/>
            <a:r>
              <a:rPr lang="pl-PL" dirty="0"/>
              <a:t>Git Magic - </a:t>
            </a:r>
            <a:r>
              <a:rPr lang="pl-PL" dirty="0">
                <a:hlinkClick r:id="rId10"/>
              </a:rPr>
              <a:t>http://www-cs-students.stanford.edu/~</a:t>
            </a:r>
            <a:r>
              <a:rPr lang="pl-PL" dirty="0" smtClean="0">
                <a:hlinkClick r:id="rId10"/>
              </a:rPr>
              <a:t>blynn/gitmagic</a:t>
            </a:r>
            <a:endParaRPr lang="pl-PL" dirty="0"/>
          </a:p>
          <a:p>
            <a:r>
              <a:rPr lang="pl-PL" dirty="0" smtClean="0"/>
              <a:t>Meine Blog</a:t>
            </a:r>
          </a:p>
          <a:p>
            <a:pPr lvl="1"/>
            <a:r>
              <a:rPr lang="pl-PL" dirty="0">
                <a:hlinkClick r:id="rId11"/>
              </a:rPr>
              <a:t>http://www.maciejaniserowicz.com/?tag=/git</a:t>
            </a:r>
          </a:p>
          <a:p>
            <a:pPr lvl="1"/>
            <a:r>
              <a:rPr lang="pl-PL" dirty="0" smtClean="0">
                <a:hlinkClick r:id="rId11"/>
              </a:rPr>
              <a:t>http</a:t>
            </a:r>
            <a:r>
              <a:rPr lang="pl-PL" dirty="0">
                <a:hlinkClick r:id="rId11"/>
              </a:rPr>
              <a:t>://www.maciejaniserowicz.com/?tag=/</a:t>
            </a:r>
            <a:r>
              <a:rPr lang="pl-PL" dirty="0" smtClean="0">
                <a:hlinkClick r:id="rId11"/>
              </a:rPr>
              <a:t>tfs</a:t>
            </a:r>
            <a:endParaRPr lang="pl-PL" dirty="0" smtClean="0"/>
          </a:p>
          <a:p>
            <a:pPr lvl="1"/>
            <a:r>
              <a:rPr lang="pl-PL" dirty="0">
                <a:hlinkClick r:id="rId12"/>
              </a:rPr>
              <a:t>http://www.maciejaniserowicz.com/?tag=/</a:t>
            </a:r>
            <a:r>
              <a:rPr lang="pl-PL" dirty="0" smtClean="0">
                <a:hlinkClick r:id="rId12"/>
              </a:rPr>
              <a:t>version+control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717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ytania...?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ziękuję i do widzenia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2928934"/>
            <a:ext cx="8022336" cy="1143008"/>
          </a:xfrm>
        </p:spPr>
        <p:txBody>
          <a:bodyPr>
            <a:normAutofit/>
          </a:bodyPr>
          <a:lstStyle/>
          <a:p>
            <a:r>
              <a:rPr lang="pl-PL" dirty="0" smtClean="0"/>
              <a:t>pptx: </a:t>
            </a:r>
            <a:r>
              <a:rPr lang="pl-PL" dirty="0"/>
              <a:t>https://github.com/maniserowicz/git-talk</a:t>
            </a:r>
            <a:endParaRPr lang="pl-PL" dirty="0" smtClean="0"/>
          </a:p>
          <a:p>
            <a:r>
              <a:rPr lang="pl-PL" dirty="0" smtClean="0"/>
              <a:t>e-mail: maciej.aniserowicz@gmail.com</a:t>
            </a:r>
          </a:p>
          <a:p>
            <a:r>
              <a:rPr lang="pl-PL" dirty="0" smtClean="0"/>
              <a:t>blog: http://www.maciejaniserowicz.com/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 i kontrola wersji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2007 – 2009 (studia i 3 etaty)</a:t>
            </a:r>
          </a:p>
          <a:p>
            <a:pPr lvl="1"/>
            <a:r>
              <a:rPr lang="pl-PL" dirty="0" smtClean="0"/>
              <a:t>TFS-&gt;SVN-&gt;TFS-&gt;SVN</a:t>
            </a:r>
            <a:endParaRPr lang="pl-PL" dirty="0"/>
          </a:p>
          <a:p>
            <a:r>
              <a:rPr lang="pl-PL" dirty="0" smtClean="0"/>
              <a:t>2009 – 2012 (freelance, praca)</a:t>
            </a:r>
          </a:p>
          <a:p>
            <a:pPr lvl="1"/>
            <a:r>
              <a:rPr lang="pl-PL" dirty="0" smtClean="0"/>
              <a:t>SVN-&gt;Git-&gt;Mercurial (HG)-&gt;Git-&gt;HG-&gt;TFS-</a:t>
            </a:r>
            <a:r>
              <a:rPr lang="pl-PL" dirty="0"/>
              <a:t>&gt; Git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97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TFS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TFS dla...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...„czytelnika raportów”: 10/10</a:t>
            </a:r>
          </a:p>
          <a:p>
            <a:pPr lvl="1"/>
            <a:r>
              <a:rPr lang="pl-PL" dirty="0" smtClean="0"/>
              <a:t>PM / product owner / ...</a:t>
            </a:r>
          </a:p>
          <a:p>
            <a:pPr lvl="1"/>
            <a:r>
              <a:rPr lang="pl-PL" dirty="0" smtClean="0"/>
              <a:t>klient</a:t>
            </a:r>
          </a:p>
          <a:p>
            <a:pPr lvl="1"/>
            <a:r>
              <a:rPr lang="pl-PL" dirty="0" smtClean="0"/>
              <a:t>team leader</a:t>
            </a:r>
          </a:p>
          <a:p>
            <a:r>
              <a:rPr lang="pl-PL" dirty="0" smtClean="0"/>
              <a:t>...„modyfikatora work itemów”: 5/10</a:t>
            </a:r>
          </a:p>
          <a:p>
            <a:pPr lvl="1"/>
            <a:r>
              <a:rPr lang="pl-PL" dirty="0" smtClean="0"/>
              <a:t>team leader</a:t>
            </a:r>
          </a:p>
          <a:p>
            <a:pPr lvl="1"/>
            <a:r>
              <a:rPr lang="pl-PL" dirty="0" smtClean="0"/>
              <a:t>programista</a:t>
            </a:r>
          </a:p>
          <a:p>
            <a:r>
              <a:rPr lang="pl-PL" dirty="0" smtClean="0"/>
              <a:t>...„pisarza/czytelnika kodu”: 1/10</a:t>
            </a:r>
          </a:p>
          <a:p>
            <a:pPr lvl="1"/>
            <a:r>
              <a:rPr lang="pl-PL" dirty="0" smtClean="0"/>
              <a:t>programista</a:t>
            </a:r>
          </a:p>
          <a:p>
            <a:pPr lvl="1"/>
            <a:r>
              <a:rPr lang="pl-PL" dirty="0" smtClean="0"/>
              <a:t>team leader</a:t>
            </a:r>
          </a:p>
          <a:p>
            <a:endParaRPr lang="pl-PL" dirty="0" smtClean="0"/>
          </a:p>
          <a:p>
            <a:pPr lvl="1"/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z TFS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model </a:t>
            </a:r>
            <a:r>
              <a:rPr lang="pl-PL" dirty="0" smtClean="0"/>
              <a:t>scentralizowany</a:t>
            </a:r>
          </a:p>
          <a:p>
            <a:r>
              <a:rPr lang="pl-PL" dirty="0"/>
              <a:t>online-only („local workspaces” z TFS v11 nic tu nie zmieniają)</a:t>
            </a:r>
          </a:p>
          <a:p>
            <a:r>
              <a:rPr lang="pl-PL" dirty="0" smtClean="0"/>
              <a:t>wydajność</a:t>
            </a:r>
          </a:p>
          <a:p>
            <a:r>
              <a:rPr lang="pl-PL" dirty="0" smtClean="0"/>
              <a:t>promowanie złych praktyk</a:t>
            </a:r>
          </a:p>
          <a:p>
            <a:pPr lvl="1"/>
            <a:r>
              <a:rPr lang="pl-PL" dirty="0" smtClean="0"/>
              <a:t>wielka parująca kupa... kodu</a:t>
            </a:r>
          </a:p>
        </p:txBody>
      </p:sp>
    </p:spTree>
    <p:extLst>
      <p:ext uri="{BB962C8B-B14F-4D97-AF65-F5344CB8AC3E}">
        <p14:creationId xmlns:p14="http://schemas.microsoft.com/office/powerpoint/2010/main" val="49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z TFS (2/2)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diff / </a:t>
            </a:r>
            <a:r>
              <a:rPr lang="pl-PL" dirty="0" smtClean="0"/>
              <a:t>merge</a:t>
            </a:r>
          </a:p>
          <a:p>
            <a:r>
              <a:rPr lang="pl-PL" dirty="0"/>
              <a:t>exclusive checkouts – strach przed </a:t>
            </a:r>
            <a:r>
              <a:rPr lang="pl-PL" dirty="0" smtClean="0"/>
              <a:t>merge</a:t>
            </a:r>
            <a:endParaRPr lang="pl-PL" dirty="0"/>
          </a:p>
          <a:p>
            <a:r>
              <a:rPr lang="pl-PL" dirty="0" smtClean="0"/>
              <a:t>do </a:t>
            </a:r>
            <a:r>
              <a:rPr lang="pl-PL" dirty="0"/>
              <a:t>wszystkiego potrzebny VS</a:t>
            </a:r>
          </a:p>
          <a:p>
            <a:r>
              <a:rPr lang="pl-PL" dirty="0" smtClean="0"/>
              <a:t>pliki </a:t>
            </a:r>
            <a:r>
              <a:rPr lang="pl-PL" dirty="0"/>
              <a:t>readonly</a:t>
            </a:r>
          </a:p>
          <a:p>
            <a:r>
              <a:rPr lang="pl-PL" dirty="0" smtClean="0"/>
              <a:t>niezmienione pliki w „pending changes”</a:t>
            </a:r>
          </a:p>
          <a:p>
            <a:r>
              <a:rPr lang="pl-PL" dirty="0" smtClean="0"/>
              <a:t>kolumna „last check-in” w „source control”</a:t>
            </a:r>
          </a:p>
          <a:p>
            <a:r>
              <a:rPr lang="pl-PL" dirty="0" smtClean="0"/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6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1385</TotalTime>
  <Words>1193</Words>
  <Application>Microsoft Office PowerPoint</Application>
  <PresentationFormat>On-screen Show (4:3)</PresentationFormat>
  <Paragraphs>277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Spojrzenie na Gita (okiem niewolnika TFS)</vt:lpstr>
      <vt:lpstr>O sobie samym</vt:lpstr>
      <vt:lpstr>Agenda</vt:lpstr>
      <vt:lpstr>Ja i kontrola wersji</vt:lpstr>
      <vt:lpstr>TFS</vt:lpstr>
      <vt:lpstr>TFS dla...</vt:lpstr>
      <vt:lpstr>Problemy z TFS (1/2)</vt:lpstr>
      <vt:lpstr>Problemy z TFS (2/2)</vt:lpstr>
      <vt:lpstr>Git</vt:lpstr>
      <vt:lpstr>Korzyści z Gita (1/2)</vt:lpstr>
      <vt:lpstr>Korzyści z Gita (2/2)</vt:lpstr>
      <vt:lpstr>Podstawowe pojęcia</vt:lpstr>
      <vt:lpstr>Komendy komunikacja zdalna</vt:lpstr>
      <vt:lpstr>Komendy lokalne repozytorium</vt:lpstr>
      <vt:lpstr>Git demo 1</vt:lpstr>
      <vt:lpstr>Git submodules</vt:lpstr>
      <vt:lpstr>Komendy submodules</vt:lpstr>
      <vt:lpstr>Git demo 2</vt:lpstr>
      <vt:lpstr>Git index</vt:lpstr>
      <vt:lpstr>Komendy praca z kodem</vt:lpstr>
      <vt:lpstr>Git demo 3</vt:lpstr>
      <vt:lpstr>Komendy modyfikacja historii</vt:lpstr>
      <vt:lpstr>Git demo 4</vt:lpstr>
      <vt:lpstr>.gitignore</vt:lpstr>
      <vt:lpstr>TFS i Git</vt:lpstr>
      <vt:lpstr>Gdzie TFS a gdzie Git?</vt:lpstr>
      <vt:lpstr>Git-TFS</vt:lpstr>
      <vt:lpstr>Git-TFS workflow</vt:lpstr>
      <vt:lpstr>Bonusy</vt:lpstr>
      <vt:lpstr>Komendy Wow-factor</vt:lpstr>
      <vt:lpstr>Hosting</vt:lpstr>
      <vt:lpstr>Narzędzia</vt:lpstr>
      <vt:lpstr>Podsumowanie</vt:lpstr>
      <vt:lpstr>Linki</vt:lpstr>
      <vt:lpstr>Pytania...?</vt:lpstr>
      <vt:lpstr>Dziękuję i do widzenia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</dc:title>
  <dc:creator>MA</dc:creator>
  <cp:lastModifiedBy>p</cp:lastModifiedBy>
  <cp:revision>535</cp:revision>
  <dcterms:created xsi:type="dcterms:W3CDTF">2011-05-07T16:14:19Z</dcterms:created>
  <dcterms:modified xsi:type="dcterms:W3CDTF">2012-03-26T20:24:49Z</dcterms:modified>
</cp:coreProperties>
</file>