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8" r:id="rId3"/>
  </p:sldMasterIdLst>
  <p:sldIdLst>
    <p:sldId id="256" r:id="rId4"/>
    <p:sldId id="257" r:id="rId5"/>
    <p:sldId id="258"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01059-F3D3-6F4F-B854-173F9B01DA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95DFC06-AC91-1B65-230D-680181F003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D60C30D-7B84-3C93-76CA-5A38527AB1E7}"/>
              </a:ext>
            </a:extLst>
          </p:cNvPr>
          <p:cNvSpPr>
            <a:spLocks noGrp="1"/>
          </p:cNvSpPr>
          <p:nvPr>
            <p:ph type="dt" sz="half" idx="10"/>
          </p:nvPr>
        </p:nvSpPr>
        <p:spPr/>
        <p:txBody>
          <a:bodyPr/>
          <a:lstStyle/>
          <a:p>
            <a:fld id="{27329DC4-D8A5-400D-829F-A865440D5CF1}" type="datetimeFigureOut">
              <a:rPr lang="en-GB" smtClean="0"/>
              <a:t>19/10/2022</a:t>
            </a:fld>
            <a:endParaRPr lang="en-GB"/>
          </a:p>
        </p:txBody>
      </p:sp>
      <p:sp>
        <p:nvSpPr>
          <p:cNvPr id="5" name="Footer Placeholder 4">
            <a:extLst>
              <a:ext uri="{FF2B5EF4-FFF2-40B4-BE49-F238E27FC236}">
                <a16:creationId xmlns:a16="http://schemas.microsoft.com/office/drawing/2014/main" id="{B1545F10-B32D-0C34-7819-9428B88E0F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FAF55A-B995-3F0F-8815-79E2D50D6573}"/>
              </a:ext>
            </a:extLst>
          </p:cNvPr>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3154653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4207F-8ABB-DF83-00DB-FA70A82E349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1BE825F-BE3B-CB18-1D80-795D5CE61F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3ED15B2-20F5-CAFC-318D-DBF333661ECE}"/>
              </a:ext>
            </a:extLst>
          </p:cNvPr>
          <p:cNvSpPr>
            <a:spLocks noGrp="1"/>
          </p:cNvSpPr>
          <p:nvPr>
            <p:ph type="dt" sz="half" idx="10"/>
          </p:nvPr>
        </p:nvSpPr>
        <p:spPr/>
        <p:txBody>
          <a:bodyPr/>
          <a:lstStyle/>
          <a:p>
            <a:fld id="{27329DC4-D8A5-400D-829F-A865440D5CF1}" type="datetimeFigureOut">
              <a:rPr lang="en-GB" smtClean="0"/>
              <a:t>19/10/2022</a:t>
            </a:fld>
            <a:endParaRPr lang="en-GB"/>
          </a:p>
        </p:txBody>
      </p:sp>
      <p:sp>
        <p:nvSpPr>
          <p:cNvPr id="5" name="Footer Placeholder 4">
            <a:extLst>
              <a:ext uri="{FF2B5EF4-FFF2-40B4-BE49-F238E27FC236}">
                <a16:creationId xmlns:a16="http://schemas.microsoft.com/office/drawing/2014/main" id="{E51E97B9-1BD8-A7A9-647B-DA072A4FC4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44EB27-DC27-0B75-D682-46DA38F4185A}"/>
              </a:ext>
            </a:extLst>
          </p:cNvPr>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380555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C2CF8A-68CA-C4B6-919F-444B287168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3BC54DD-7229-FB14-773C-85E006CBC5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43747FA-3FBB-6EBA-3EE8-0DA7F4203EEF}"/>
              </a:ext>
            </a:extLst>
          </p:cNvPr>
          <p:cNvSpPr>
            <a:spLocks noGrp="1"/>
          </p:cNvSpPr>
          <p:nvPr>
            <p:ph type="dt" sz="half" idx="10"/>
          </p:nvPr>
        </p:nvSpPr>
        <p:spPr/>
        <p:txBody>
          <a:bodyPr/>
          <a:lstStyle/>
          <a:p>
            <a:fld id="{27329DC4-D8A5-400D-829F-A865440D5CF1}" type="datetimeFigureOut">
              <a:rPr lang="en-GB" smtClean="0"/>
              <a:t>19/10/2022</a:t>
            </a:fld>
            <a:endParaRPr lang="en-GB"/>
          </a:p>
        </p:txBody>
      </p:sp>
      <p:sp>
        <p:nvSpPr>
          <p:cNvPr id="5" name="Footer Placeholder 4">
            <a:extLst>
              <a:ext uri="{FF2B5EF4-FFF2-40B4-BE49-F238E27FC236}">
                <a16:creationId xmlns:a16="http://schemas.microsoft.com/office/drawing/2014/main" id="{2046480F-C90B-1684-8DB2-5011F7AF8B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A1C3D4-26D6-725E-0703-1429F0BBB893}"/>
              </a:ext>
            </a:extLst>
          </p:cNvPr>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3060622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329DC4-D8A5-400D-829F-A865440D5CF1}"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1075412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7329DC4-D8A5-400D-829F-A865440D5CF1}"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945087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29DC4-D8A5-400D-829F-A865440D5CF1}"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484804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329DC4-D8A5-400D-829F-A865440D5CF1}" type="datetimeFigureOut">
              <a:rPr lang="en-GB" smtClean="0"/>
              <a:t>19/10/2022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1607475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329DC4-D8A5-400D-829F-A865440D5CF1}" type="datetimeFigureOut">
              <a:rPr lang="en-GB" smtClean="0"/>
              <a:t>19/10/2022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1847021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7329DC4-D8A5-400D-829F-A865440D5CF1}" type="datetimeFigureOut">
              <a:rPr lang="en-GB" smtClean="0"/>
              <a:t>19/10/2022</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2936611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7329DC4-D8A5-400D-829F-A865440D5CF1}" type="datetimeFigureOut">
              <a:rPr lang="en-GB" smtClean="0"/>
              <a:t>19/10/2022</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2888449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7329DC4-D8A5-400D-829F-A865440D5CF1}" type="datetimeFigureOut">
              <a:rPr lang="en-GB" smtClean="0"/>
              <a:t>19/10/2022</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3269796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FA0B-9D9B-A203-49B5-CE87DDF664F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C0E141F-57C7-D628-AED3-2B35370474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D089355-B7AE-DB17-D6BE-394C573694E9}"/>
              </a:ext>
            </a:extLst>
          </p:cNvPr>
          <p:cNvSpPr>
            <a:spLocks noGrp="1"/>
          </p:cNvSpPr>
          <p:nvPr>
            <p:ph type="dt" sz="half" idx="10"/>
          </p:nvPr>
        </p:nvSpPr>
        <p:spPr/>
        <p:txBody>
          <a:bodyPr/>
          <a:lstStyle/>
          <a:p>
            <a:fld id="{27329DC4-D8A5-400D-829F-A865440D5CF1}" type="datetimeFigureOut">
              <a:rPr lang="en-GB" smtClean="0"/>
              <a:t>19/10/2022</a:t>
            </a:fld>
            <a:endParaRPr lang="en-GB"/>
          </a:p>
        </p:txBody>
      </p:sp>
      <p:sp>
        <p:nvSpPr>
          <p:cNvPr id="5" name="Footer Placeholder 4">
            <a:extLst>
              <a:ext uri="{FF2B5EF4-FFF2-40B4-BE49-F238E27FC236}">
                <a16:creationId xmlns:a16="http://schemas.microsoft.com/office/drawing/2014/main" id="{E0A018C1-85BB-3063-D53E-7612617601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3C4BC6-4055-1551-CC3D-E27D5A5F3F47}"/>
              </a:ext>
            </a:extLst>
          </p:cNvPr>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12318475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329DC4-D8A5-400D-829F-A865440D5CF1}" type="datetimeFigureOut">
              <a:rPr lang="en-GB" smtClean="0"/>
              <a:t>19/10/2022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28687854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329DC4-D8A5-400D-829F-A865440D5CF1}" type="datetimeFigureOut">
              <a:rPr lang="en-GB" smtClean="0"/>
              <a:t>19/10/2022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20020067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7329DC4-D8A5-400D-829F-A865440D5CF1}"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3786274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7329DC4-D8A5-400D-829F-A865440D5CF1}"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88BD8-122D-461A-B5A3-44E1772B8CB1}"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916300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29DC4-D8A5-400D-829F-A865440D5CF1}"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21421562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7329DC4-D8A5-400D-829F-A865440D5CF1}" type="datetimeFigureOut">
              <a:rPr lang="en-GB" smtClean="0"/>
              <a:t>19/10/2022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1866542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7329DC4-D8A5-400D-829F-A865440D5CF1}" type="datetimeFigureOut">
              <a:rPr lang="en-GB" smtClean="0"/>
              <a:t>19/10/2022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20992412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29DC4-D8A5-400D-829F-A865440D5CF1}"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6259455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29DC4-D8A5-400D-829F-A865440D5CF1}"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19697557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329DC4-D8A5-400D-829F-A865440D5CF1}"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135200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BBAE-9D85-722A-7066-712F72A25F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9E7242B-9B36-F6B1-AA1F-82B0B9E256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E3D967-8D91-98A8-E74D-E5DB7ACF02E6}"/>
              </a:ext>
            </a:extLst>
          </p:cNvPr>
          <p:cNvSpPr>
            <a:spLocks noGrp="1"/>
          </p:cNvSpPr>
          <p:nvPr>
            <p:ph type="dt" sz="half" idx="10"/>
          </p:nvPr>
        </p:nvSpPr>
        <p:spPr/>
        <p:txBody>
          <a:bodyPr/>
          <a:lstStyle/>
          <a:p>
            <a:fld id="{27329DC4-D8A5-400D-829F-A865440D5CF1}" type="datetimeFigureOut">
              <a:rPr lang="en-GB" smtClean="0"/>
              <a:t>19/10/2022</a:t>
            </a:fld>
            <a:endParaRPr lang="en-GB"/>
          </a:p>
        </p:txBody>
      </p:sp>
      <p:sp>
        <p:nvSpPr>
          <p:cNvPr id="5" name="Footer Placeholder 4">
            <a:extLst>
              <a:ext uri="{FF2B5EF4-FFF2-40B4-BE49-F238E27FC236}">
                <a16:creationId xmlns:a16="http://schemas.microsoft.com/office/drawing/2014/main" id="{4F407C91-6AF8-E23B-B9EA-60AE7E1A32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661FCD9-FA8D-EC1C-7588-25BCD3F142E1}"/>
              </a:ext>
            </a:extLst>
          </p:cNvPr>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4560418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29DC4-D8A5-400D-829F-A865440D5CF1}"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27759087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29DC4-D8A5-400D-829F-A865440D5CF1}"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9841281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329DC4-D8A5-400D-829F-A865440D5CF1}" type="datetimeFigureOut">
              <a:rPr lang="en-GB" smtClean="0"/>
              <a:t>19/10/2022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10925447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329DC4-D8A5-400D-829F-A865440D5CF1}" type="datetimeFigureOut">
              <a:rPr lang="en-GB" smtClean="0"/>
              <a:t>19/10/2022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6925815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329DC4-D8A5-400D-829F-A865440D5CF1}" type="datetimeFigureOut">
              <a:rPr lang="en-GB" smtClean="0"/>
              <a:t>19/10/2022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14638106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29DC4-D8A5-400D-829F-A865440D5CF1}" type="datetimeFigureOut">
              <a:rPr lang="en-GB" smtClean="0"/>
              <a:t>19/10/2022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39738778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329DC4-D8A5-400D-829F-A865440D5CF1}" type="datetimeFigureOut">
              <a:rPr lang="en-GB" smtClean="0"/>
              <a:t>19/10/2022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23374463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27329DC4-D8A5-400D-829F-A865440D5CF1}" type="datetimeFigureOut">
              <a:rPr lang="en-GB" smtClean="0"/>
              <a:t>19/10/2022</a:t>
            </a:fld>
            <a:endParaRPr lang="en-GB"/>
          </a:p>
        </p:txBody>
      </p:sp>
      <p:sp>
        <p:nvSpPr>
          <p:cNvPr id="6" name="Footer Placeholder 5"/>
          <p:cNvSpPr>
            <a:spLocks noGrp="1"/>
          </p:cNvSpPr>
          <p:nvPr>
            <p:ph type="ftr" sz="quarter" idx="11"/>
          </p:nvPr>
        </p:nvSpPr>
        <p:spPr>
          <a:xfrm>
            <a:off x="1141412" y="5883275"/>
            <a:ext cx="5105400" cy="365125"/>
          </a:xfrm>
        </p:spPr>
        <p:txBody>
          <a:bodyPr/>
          <a:lstStyle/>
          <a:p>
            <a:endParaRPr lang="en-GB"/>
          </a:p>
        </p:txBody>
      </p:sp>
      <p:sp>
        <p:nvSpPr>
          <p:cNvPr id="7" name="Slide Number Placeholder 6"/>
          <p:cNvSpPr>
            <a:spLocks noGrp="1"/>
          </p:cNvSpPr>
          <p:nvPr>
            <p:ph type="sldNum" sz="quarter" idx="12"/>
          </p:nvPr>
        </p:nvSpPr>
        <p:spPr>
          <a:xfrm>
            <a:off x="10742612" y="5883275"/>
            <a:ext cx="322567" cy="365125"/>
          </a:xfrm>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31065885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329DC4-D8A5-400D-829F-A865440D5CF1}" type="datetimeFigureOut">
              <a:rPr lang="en-GB" smtClean="0"/>
              <a:t>19/10/2022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30767107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29DC4-D8A5-400D-829F-A865440D5CF1}"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3536997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2527E-FBDB-5426-F1CD-E2E55E16E53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FAC8E58-E47A-4FB3-2DFD-C1FAEF3657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9A42A99-FB71-6E9C-8550-AC996F389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43E080F-0236-A067-3FB6-3A6C2B37FD32}"/>
              </a:ext>
            </a:extLst>
          </p:cNvPr>
          <p:cNvSpPr>
            <a:spLocks noGrp="1"/>
          </p:cNvSpPr>
          <p:nvPr>
            <p:ph type="dt" sz="half" idx="10"/>
          </p:nvPr>
        </p:nvSpPr>
        <p:spPr/>
        <p:txBody>
          <a:bodyPr/>
          <a:lstStyle/>
          <a:p>
            <a:fld id="{27329DC4-D8A5-400D-829F-A865440D5CF1}" type="datetimeFigureOut">
              <a:rPr lang="en-GB" smtClean="0"/>
              <a:t>19/10/2022</a:t>
            </a:fld>
            <a:endParaRPr lang="en-GB"/>
          </a:p>
        </p:txBody>
      </p:sp>
      <p:sp>
        <p:nvSpPr>
          <p:cNvPr id="6" name="Footer Placeholder 5">
            <a:extLst>
              <a:ext uri="{FF2B5EF4-FFF2-40B4-BE49-F238E27FC236}">
                <a16:creationId xmlns:a16="http://schemas.microsoft.com/office/drawing/2014/main" id="{3296C5B8-6E06-9E0E-ECFB-F2A75B7AA0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4306EE-2D97-806E-EB02-BB132F8997AE}"/>
              </a:ext>
            </a:extLst>
          </p:cNvPr>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33376823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27329DC4-D8A5-400D-829F-A865440D5CF1}"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33953055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27329DC4-D8A5-400D-829F-A865440D5CF1}"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16419396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29DC4-D8A5-400D-829F-A865440D5CF1}"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1965938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29DC4-D8A5-400D-829F-A865440D5CF1}"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13022330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29DC4-D8A5-400D-829F-A865440D5CF1}"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12927520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29DC4-D8A5-400D-829F-A865440D5CF1}"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1861806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2714-51CF-1984-9581-65471056519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4F9CBA1-C0B5-9E3E-9450-3780E5677E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FCEB62-E7AE-5354-3CAF-4DB76AAA6C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CD5A105-A9F8-B159-CFD4-11C8E6C386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0D973A-4B2C-6F32-CC12-0B426D34AF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50329B6-F859-9858-7AE4-454252938498}"/>
              </a:ext>
            </a:extLst>
          </p:cNvPr>
          <p:cNvSpPr>
            <a:spLocks noGrp="1"/>
          </p:cNvSpPr>
          <p:nvPr>
            <p:ph type="dt" sz="half" idx="10"/>
          </p:nvPr>
        </p:nvSpPr>
        <p:spPr/>
        <p:txBody>
          <a:bodyPr/>
          <a:lstStyle/>
          <a:p>
            <a:fld id="{27329DC4-D8A5-400D-829F-A865440D5CF1}" type="datetimeFigureOut">
              <a:rPr lang="en-GB" smtClean="0"/>
              <a:t>19/10/2022</a:t>
            </a:fld>
            <a:endParaRPr lang="en-GB"/>
          </a:p>
        </p:txBody>
      </p:sp>
      <p:sp>
        <p:nvSpPr>
          <p:cNvPr id="8" name="Footer Placeholder 7">
            <a:extLst>
              <a:ext uri="{FF2B5EF4-FFF2-40B4-BE49-F238E27FC236}">
                <a16:creationId xmlns:a16="http://schemas.microsoft.com/office/drawing/2014/main" id="{30EABC78-10AA-C494-C0B7-1BFCFECCE1D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DDDE34A-2CB5-54B5-C9B7-35E65CA61AB5}"/>
              </a:ext>
            </a:extLst>
          </p:cNvPr>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94294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D0FD1-8715-0D80-64FB-5CB241BB1E0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E8FDCFC-B53A-5847-38E1-593A1AA6F422}"/>
              </a:ext>
            </a:extLst>
          </p:cNvPr>
          <p:cNvSpPr>
            <a:spLocks noGrp="1"/>
          </p:cNvSpPr>
          <p:nvPr>
            <p:ph type="dt" sz="half" idx="10"/>
          </p:nvPr>
        </p:nvSpPr>
        <p:spPr/>
        <p:txBody>
          <a:bodyPr/>
          <a:lstStyle/>
          <a:p>
            <a:fld id="{27329DC4-D8A5-400D-829F-A865440D5CF1}" type="datetimeFigureOut">
              <a:rPr lang="en-GB" smtClean="0"/>
              <a:t>19/10/2022</a:t>
            </a:fld>
            <a:endParaRPr lang="en-GB"/>
          </a:p>
        </p:txBody>
      </p:sp>
      <p:sp>
        <p:nvSpPr>
          <p:cNvPr id="4" name="Footer Placeholder 3">
            <a:extLst>
              <a:ext uri="{FF2B5EF4-FFF2-40B4-BE49-F238E27FC236}">
                <a16:creationId xmlns:a16="http://schemas.microsoft.com/office/drawing/2014/main" id="{F85BD585-8E70-3B62-714A-9A4CEC40F4F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26E3944-55B1-666F-0278-25155AEB8344}"/>
              </a:ext>
            </a:extLst>
          </p:cNvPr>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3494426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23DC46-D341-8B6B-C738-31E4B3D9405B}"/>
              </a:ext>
            </a:extLst>
          </p:cNvPr>
          <p:cNvSpPr>
            <a:spLocks noGrp="1"/>
          </p:cNvSpPr>
          <p:nvPr>
            <p:ph type="dt" sz="half" idx="10"/>
          </p:nvPr>
        </p:nvSpPr>
        <p:spPr/>
        <p:txBody>
          <a:bodyPr/>
          <a:lstStyle/>
          <a:p>
            <a:fld id="{27329DC4-D8A5-400D-829F-A865440D5CF1}" type="datetimeFigureOut">
              <a:rPr lang="en-GB" smtClean="0"/>
              <a:t>19/10/2022</a:t>
            </a:fld>
            <a:endParaRPr lang="en-GB"/>
          </a:p>
        </p:txBody>
      </p:sp>
      <p:sp>
        <p:nvSpPr>
          <p:cNvPr id="3" name="Footer Placeholder 2">
            <a:extLst>
              <a:ext uri="{FF2B5EF4-FFF2-40B4-BE49-F238E27FC236}">
                <a16:creationId xmlns:a16="http://schemas.microsoft.com/office/drawing/2014/main" id="{3EE08E93-CC3B-5EBF-26AA-45D98F538C7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ED0827-7F32-FBF3-43AA-580A6D403D38}"/>
              </a:ext>
            </a:extLst>
          </p:cNvPr>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293974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51FC-329F-7426-C60A-2C7650EFD4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C2CB72B-7D36-BE54-A922-ECA70A1390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FD7DD22-45C8-CCE0-46EC-6EB4645896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9C6570-ECEC-CA51-410C-4BE63ED2F14D}"/>
              </a:ext>
            </a:extLst>
          </p:cNvPr>
          <p:cNvSpPr>
            <a:spLocks noGrp="1"/>
          </p:cNvSpPr>
          <p:nvPr>
            <p:ph type="dt" sz="half" idx="10"/>
          </p:nvPr>
        </p:nvSpPr>
        <p:spPr/>
        <p:txBody>
          <a:bodyPr/>
          <a:lstStyle/>
          <a:p>
            <a:fld id="{27329DC4-D8A5-400D-829F-A865440D5CF1}" type="datetimeFigureOut">
              <a:rPr lang="en-GB" smtClean="0"/>
              <a:t>19/10/2022</a:t>
            </a:fld>
            <a:endParaRPr lang="en-GB"/>
          </a:p>
        </p:txBody>
      </p:sp>
      <p:sp>
        <p:nvSpPr>
          <p:cNvPr id="6" name="Footer Placeholder 5">
            <a:extLst>
              <a:ext uri="{FF2B5EF4-FFF2-40B4-BE49-F238E27FC236}">
                <a16:creationId xmlns:a16="http://schemas.microsoft.com/office/drawing/2014/main" id="{35EAC96B-4C56-77A7-4188-834CD99171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160CDA-393D-4070-74A2-D4535975E9CC}"/>
              </a:ext>
            </a:extLst>
          </p:cNvPr>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4169350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A7D17-8085-C4BB-480F-69BB24B6A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34C9440-1198-9A34-0A43-DF630A7029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F2EAFC6-D30D-EB32-A283-74606E1A61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0DAA8C-F186-B8DD-7AFB-00E4C2A8E1B0}"/>
              </a:ext>
            </a:extLst>
          </p:cNvPr>
          <p:cNvSpPr>
            <a:spLocks noGrp="1"/>
          </p:cNvSpPr>
          <p:nvPr>
            <p:ph type="dt" sz="half" idx="10"/>
          </p:nvPr>
        </p:nvSpPr>
        <p:spPr/>
        <p:txBody>
          <a:bodyPr/>
          <a:lstStyle/>
          <a:p>
            <a:fld id="{27329DC4-D8A5-400D-829F-A865440D5CF1}" type="datetimeFigureOut">
              <a:rPr lang="en-GB" smtClean="0"/>
              <a:t>19/10/2022</a:t>
            </a:fld>
            <a:endParaRPr lang="en-GB"/>
          </a:p>
        </p:txBody>
      </p:sp>
      <p:sp>
        <p:nvSpPr>
          <p:cNvPr id="6" name="Footer Placeholder 5">
            <a:extLst>
              <a:ext uri="{FF2B5EF4-FFF2-40B4-BE49-F238E27FC236}">
                <a16:creationId xmlns:a16="http://schemas.microsoft.com/office/drawing/2014/main" id="{E0B48D35-E35A-17FC-77E1-14428138620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F9860D3-4F50-6892-F913-1CC1F1BD86A3}"/>
              </a:ext>
            </a:extLst>
          </p:cNvPr>
          <p:cNvSpPr>
            <a:spLocks noGrp="1"/>
          </p:cNvSpPr>
          <p:nvPr>
            <p:ph type="sldNum" sz="quarter" idx="12"/>
          </p:nvPr>
        </p:nvSpPr>
        <p:spPr/>
        <p:txBody>
          <a:bodyPr/>
          <a:lstStyle/>
          <a:p>
            <a:fld id="{A2088BD8-122D-461A-B5A3-44E1772B8CB1}" type="slidenum">
              <a:rPr lang="en-GB" smtClean="0"/>
              <a:t>‹#›</a:t>
            </a:fld>
            <a:endParaRPr lang="en-GB"/>
          </a:p>
        </p:txBody>
      </p:sp>
    </p:spTree>
    <p:extLst>
      <p:ext uri="{BB962C8B-B14F-4D97-AF65-F5344CB8AC3E}">
        <p14:creationId xmlns:p14="http://schemas.microsoft.com/office/powerpoint/2010/main" val="1754604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E788A0-BDDF-7180-D228-E5A50EF416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BA12CD1-043A-BC1C-81BB-7496C0A0C8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89F5E78-D799-DCC8-E22C-F5486AC193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329DC4-D8A5-400D-829F-A865440D5CF1}" type="datetimeFigureOut">
              <a:rPr lang="en-GB" smtClean="0"/>
              <a:t>19/10/2022</a:t>
            </a:fld>
            <a:endParaRPr lang="en-GB"/>
          </a:p>
        </p:txBody>
      </p:sp>
      <p:sp>
        <p:nvSpPr>
          <p:cNvPr id="5" name="Footer Placeholder 4">
            <a:extLst>
              <a:ext uri="{FF2B5EF4-FFF2-40B4-BE49-F238E27FC236}">
                <a16:creationId xmlns:a16="http://schemas.microsoft.com/office/drawing/2014/main" id="{1A936C6F-58DA-DB4A-E4D8-D7A706F6BC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0364995-F3A9-B52C-A61D-B7910C173C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88BD8-122D-461A-B5A3-44E1772B8CB1}" type="slidenum">
              <a:rPr lang="en-GB" smtClean="0"/>
              <a:t>‹#›</a:t>
            </a:fld>
            <a:endParaRPr lang="en-GB"/>
          </a:p>
        </p:txBody>
      </p:sp>
    </p:spTree>
    <p:extLst>
      <p:ext uri="{BB962C8B-B14F-4D97-AF65-F5344CB8AC3E}">
        <p14:creationId xmlns:p14="http://schemas.microsoft.com/office/powerpoint/2010/main" val="3495228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7329DC4-D8A5-400D-829F-A865440D5CF1}" type="datetimeFigureOut">
              <a:rPr lang="en-GB" smtClean="0"/>
              <a:t>19/10/2022</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2088BD8-122D-461A-B5A3-44E1772B8CB1}" type="slidenum">
              <a:rPr lang="en-GB" smtClean="0"/>
              <a:t>‹#›</a:t>
            </a:fld>
            <a:endParaRPr lang="en-GB"/>
          </a:p>
        </p:txBody>
      </p:sp>
    </p:spTree>
    <p:extLst>
      <p:ext uri="{BB962C8B-B14F-4D97-AF65-F5344CB8AC3E}">
        <p14:creationId xmlns:p14="http://schemas.microsoft.com/office/powerpoint/2010/main" val="36211267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7329DC4-D8A5-400D-829F-A865440D5CF1}" type="datetimeFigureOut">
              <a:rPr lang="en-GB" smtClean="0"/>
              <a:t>19/10/2022</a:t>
            </a:fld>
            <a:endParaRPr lang="en-GB"/>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GB"/>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2088BD8-122D-461A-B5A3-44E1772B8CB1}" type="slidenum">
              <a:rPr lang="en-GB" smtClean="0"/>
              <a:t>‹#›</a:t>
            </a:fld>
            <a:endParaRPr lang="en-GB"/>
          </a:p>
        </p:txBody>
      </p:sp>
    </p:spTree>
    <p:extLst>
      <p:ext uri="{BB962C8B-B14F-4D97-AF65-F5344CB8AC3E}">
        <p14:creationId xmlns:p14="http://schemas.microsoft.com/office/powerpoint/2010/main" val="290720999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C273E1-69D1-C7C9-2931-9996CF10DA57}"/>
              </a:ext>
            </a:extLst>
          </p:cNvPr>
          <p:cNvSpPr>
            <a:spLocks noGrp="1"/>
          </p:cNvSpPr>
          <p:nvPr>
            <p:ph type="title"/>
          </p:nvPr>
        </p:nvSpPr>
        <p:spPr/>
        <p:txBody>
          <a:bodyPr/>
          <a:lstStyle/>
          <a:p>
            <a:pPr algn="ctr"/>
            <a:r>
              <a:rPr lang="en-GB" b="1" dirty="0"/>
              <a:t>Most Popular Components</a:t>
            </a:r>
          </a:p>
        </p:txBody>
      </p:sp>
      <p:sp>
        <p:nvSpPr>
          <p:cNvPr id="5" name="Content Placeholder 4">
            <a:extLst>
              <a:ext uri="{FF2B5EF4-FFF2-40B4-BE49-F238E27FC236}">
                <a16:creationId xmlns:a16="http://schemas.microsoft.com/office/drawing/2014/main" id="{0E3E97FD-8931-76B4-B4B2-945F8B7B6C11}"/>
              </a:ext>
            </a:extLst>
          </p:cNvPr>
          <p:cNvSpPr>
            <a:spLocks noGrp="1"/>
          </p:cNvSpPr>
          <p:nvPr>
            <p:ph idx="1"/>
          </p:nvPr>
        </p:nvSpPr>
        <p:spPr/>
        <p:txBody>
          <a:bodyPr anchor="ctr"/>
          <a:lstStyle/>
          <a:p>
            <a:pPr marL="0" indent="0" algn="ctr">
              <a:buNone/>
            </a:pPr>
            <a:r>
              <a:rPr lang="en-GB" sz="3600" dirty="0"/>
              <a:t>Presented by,</a:t>
            </a:r>
          </a:p>
          <a:p>
            <a:pPr marL="0" indent="0" algn="ctr">
              <a:buNone/>
            </a:pPr>
            <a:r>
              <a:rPr lang="en-GB" dirty="0"/>
              <a:t>Manikandan M</a:t>
            </a:r>
          </a:p>
          <a:p>
            <a:pPr marL="0" indent="0" algn="ctr">
              <a:buNone/>
            </a:pPr>
            <a:r>
              <a:rPr lang="en-GB" dirty="0"/>
              <a:t>SF3987</a:t>
            </a:r>
          </a:p>
        </p:txBody>
      </p:sp>
    </p:spTree>
    <p:extLst>
      <p:ext uri="{BB962C8B-B14F-4D97-AF65-F5344CB8AC3E}">
        <p14:creationId xmlns:p14="http://schemas.microsoft.com/office/powerpoint/2010/main" val="4124138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ADB8-1FC5-3391-44ED-9C7FB4EAE116}"/>
              </a:ext>
            </a:extLst>
          </p:cNvPr>
          <p:cNvSpPr>
            <a:spLocks noGrp="1"/>
          </p:cNvSpPr>
          <p:nvPr>
            <p:ph type="title"/>
          </p:nvPr>
        </p:nvSpPr>
        <p:spPr/>
        <p:txBody>
          <a:bodyPr/>
          <a:lstStyle/>
          <a:p>
            <a:r>
              <a:rPr lang="en-GB" dirty="0"/>
              <a:t>List of Components</a:t>
            </a:r>
          </a:p>
        </p:txBody>
      </p:sp>
      <p:sp>
        <p:nvSpPr>
          <p:cNvPr id="3" name="Content Placeholder 2">
            <a:extLst>
              <a:ext uri="{FF2B5EF4-FFF2-40B4-BE49-F238E27FC236}">
                <a16:creationId xmlns:a16="http://schemas.microsoft.com/office/drawing/2014/main" id="{7CC7040A-FD3B-3F5B-E718-45298B511742}"/>
              </a:ext>
            </a:extLst>
          </p:cNvPr>
          <p:cNvSpPr>
            <a:spLocks noGrp="1"/>
          </p:cNvSpPr>
          <p:nvPr>
            <p:ph idx="1"/>
          </p:nvPr>
        </p:nvSpPr>
        <p:spPr>
          <a:xfrm>
            <a:off x="1141413" y="1396999"/>
            <a:ext cx="9905998" cy="3124201"/>
          </a:xfrm>
        </p:spPr>
        <p:txBody>
          <a:bodyPr/>
          <a:lstStyle/>
          <a:p>
            <a:pPr>
              <a:buClr>
                <a:schemeClr val="accent4"/>
              </a:buClr>
              <a:buFont typeface="Wingdings" panose="05000000000000000000" pitchFamily="2" charset="2"/>
              <a:buChar char="Ø"/>
            </a:pPr>
            <a:r>
              <a:rPr lang="en-GB" dirty="0"/>
              <a:t>DataGrid</a:t>
            </a:r>
          </a:p>
          <a:p>
            <a:pPr>
              <a:buClr>
                <a:schemeClr val="accent4"/>
              </a:buClr>
              <a:buFont typeface="Wingdings" panose="05000000000000000000" pitchFamily="2" charset="2"/>
              <a:buChar char="Ø"/>
            </a:pPr>
            <a:r>
              <a:rPr lang="en-GB" dirty="0"/>
              <a:t>Charts</a:t>
            </a:r>
          </a:p>
          <a:p>
            <a:pPr>
              <a:buClr>
                <a:schemeClr val="accent4"/>
              </a:buClr>
              <a:buFont typeface="Wingdings" panose="05000000000000000000" pitchFamily="2" charset="2"/>
              <a:buChar char="Ø"/>
            </a:pPr>
            <a:r>
              <a:rPr lang="en-GB" dirty="0" err="1"/>
              <a:t>ListView</a:t>
            </a:r>
            <a:endParaRPr lang="en-GB" dirty="0"/>
          </a:p>
        </p:txBody>
      </p:sp>
    </p:spTree>
    <p:extLst>
      <p:ext uri="{BB962C8B-B14F-4D97-AF65-F5344CB8AC3E}">
        <p14:creationId xmlns:p14="http://schemas.microsoft.com/office/powerpoint/2010/main" val="3758572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F711444-4528-A95C-4EA2-54BEE1F00A43}"/>
              </a:ext>
            </a:extLst>
          </p:cNvPr>
          <p:cNvSpPr>
            <a:spLocks noGrp="1"/>
          </p:cNvSpPr>
          <p:nvPr>
            <p:ph sz="half" idx="2"/>
          </p:nvPr>
        </p:nvSpPr>
        <p:spPr>
          <a:xfrm>
            <a:off x="253366" y="476250"/>
            <a:ext cx="6543674" cy="6381750"/>
          </a:xfrm>
        </p:spPr>
        <p:txBody>
          <a:bodyPr/>
          <a:lstStyle/>
          <a:p>
            <a:pPr marL="0" indent="0">
              <a:buNone/>
            </a:pPr>
            <a:r>
              <a:rPr lang="en-GB" b="1" dirty="0"/>
              <a:t>DataGrid</a:t>
            </a:r>
          </a:p>
          <a:p>
            <a:pPr marL="0" indent="0">
              <a:buNone/>
            </a:pPr>
            <a:r>
              <a:rPr lang="en-GB" sz="1800" spc="120" dirty="0"/>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p>
          <a:p>
            <a:pPr marL="0" indent="0">
              <a:buNone/>
            </a:pPr>
            <a:endParaRPr lang="en-GB" dirty="0"/>
          </a:p>
          <a:p>
            <a:pPr marL="0" indent="0">
              <a:buNone/>
            </a:pPr>
            <a:r>
              <a:rPr lang="en-GB" b="1" dirty="0"/>
              <a:t>Supported</a:t>
            </a:r>
            <a:r>
              <a:rPr lang="en-GB" dirty="0"/>
              <a:t> </a:t>
            </a:r>
            <a:r>
              <a:rPr lang="en-GB" b="1" dirty="0"/>
              <a:t>Platforms</a:t>
            </a:r>
          </a:p>
          <a:p>
            <a:pPr marL="0" indent="0">
              <a:buNone/>
            </a:pPr>
            <a:endParaRPr lang="en-GB" dirty="0"/>
          </a:p>
          <a:p>
            <a:pPr marL="0" indent="0">
              <a:buNone/>
            </a:pPr>
            <a:r>
              <a:rPr lang="en-GB" dirty="0"/>
              <a:t>	</a:t>
            </a:r>
          </a:p>
          <a:p>
            <a:pPr marL="0" indent="0">
              <a:buNone/>
            </a:pPr>
            <a:r>
              <a:rPr lang="en-GB" dirty="0"/>
              <a:t>	</a:t>
            </a:r>
          </a:p>
        </p:txBody>
      </p:sp>
      <p:pic>
        <p:nvPicPr>
          <p:cNvPr id="10" name="Content Placeholder 9" descr="Application, table&#10;&#10;Description automatically generated">
            <a:extLst>
              <a:ext uri="{FF2B5EF4-FFF2-40B4-BE49-F238E27FC236}">
                <a16:creationId xmlns:a16="http://schemas.microsoft.com/office/drawing/2014/main" id="{31DDF61F-BF8D-77AA-7B84-61E00DADD117}"/>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751634" y="266700"/>
            <a:ext cx="4764310" cy="4335780"/>
          </a:xfrm>
        </p:spPr>
      </p:pic>
      <p:pic>
        <p:nvPicPr>
          <p:cNvPr id="13" name="Graphic 12" descr="World outline">
            <a:extLst>
              <a:ext uri="{FF2B5EF4-FFF2-40B4-BE49-F238E27FC236}">
                <a16:creationId xmlns:a16="http://schemas.microsoft.com/office/drawing/2014/main" id="{41AE0318-C926-535C-D8AB-D87BD293EC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3366" y="4355096"/>
            <a:ext cx="428465" cy="428465"/>
          </a:xfrm>
          <a:prstGeom prst="rect">
            <a:avLst/>
          </a:prstGeom>
        </p:spPr>
      </p:pic>
      <p:cxnSp>
        <p:nvCxnSpPr>
          <p:cNvPr id="16" name="Straight Connector 15">
            <a:extLst>
              <a:ext uri="{FF2B5EF4-FFF2-40B4-BE49-F238E27FC236}">
                <a16:creationId xmlns:a16="http://schemas.microsoft.com/office/drawing/2014/main" id="{A468C72C-7FDD-6CAA-FD0C-69491DFAD8AC}"/>
              </a:ext>
            </a:extLst>
          </p:cNvPr>
          <p:cNvCxnSpPr>
            <a:cxnSpLocks/>
          </p:cNvCxnSpPr>
          <p:nvPr/>
        </p:nvCxnSpPr>
        <p:spPr>
          <a:xfrm>
            <a:off x="768508" y="4194407"/>
            <a:ext cx="0" cy="821595"/>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4B642E3-4D73-8BFE-7CBC-D8F66B1BD085}"/>
              </a:ext>
            </a:extLst>
          </p:cNvPr>
          <p:cNvSpPr txBox="1"/>
          <p:nvPr/>
        </p:nvSpPr>
        <p:spPr>
          <a:xfrm>
            <a:off x="5638800" y="2781300"/>
            <a:ext cx="914400" cy="914400"/>
          </a:xfrm>
          <a:prstGeom prst="rect">
            <a:avLst/>
          </a:prstGeom>
          <a:noFill/>
        </p:spPr>
        <p:txBody>
          <a:bodyPr wrap="square" rtlCol="0">
            <a:spAutoFit/>
          </a:bodyPr>
          <a:lstStyle/>
          <a:p>
            <a:endParaRPr lang="en-GB" dirty="0"/>
          </a:p>
        </p:txBody>
      </p:sp>
      <p:sp>
        <p:nvSpPr>
          <p:cNvPr id="18" name="TextBox 17">
            <a:extLst>
              <a:ext uri="{FF2B5EF4-FFF2-40B4-BE49-F238E27FC236}">
                <a16:creationId xmlns:a16="http://schemas.microsoft.com/office/drawing/2014/main" id="{57E89223-5277-C966-619B-F2B9E422C2F6}"/>
              </a:ext>
            </a:extLst>
          </p:cNvPr>
          <p:cNvSpPr txBox="1"/>
          <p:nvPr/>
        </p:nvSpPr>
        <p:spPr>
          <a:xfrm>
            <a:off x="811857" y="4063439"/>
            <a:ext cx="5931523" cy="323165"/>
          </a:xfrm>
          <a:prstGeom prst="rect">
            <a:avLst/>
          </a:prstGeom>
          <a:noFill/>
        </p:spPr>
        <p:txBody>
          <a:bodyPr wrap="square" numCol="5" spcCol="108000" rtlCol="0">
            <a:spAutoFit/>
          </a:bodyPr>
          <a:lstStyle/>
          <a:p>
            <a:pPr marL="263525" indent="-263525">
              <a:buFont typeface="Arial" panose="020B0604020202020204" pitchFamily="34" charset="0"/>
              <a:buChar char="•"/>
            </a:pPr>
            <a:r>
              <a:rPr lang="en-GB" sz="1500" dirty="0"/>
              <a:t>JavaScript</a:t>
            </a:r>
          </a:p>
          <a:p>
            <a:pPr marL="263525" indent="-263525">
              <a:buFont typeface="Arial" panose="020B0604020202020204" pitchFamily="34" charset="0"/>
              <a:buChar char="•"/>
            </a:pPr>
            <a:r>
              <a:rPr lang="en-GB" sz="1500" dirty="0"/>
              <a:t>Angular</a:t>
            </a:r>
          </a:p>
          <a:p>
            <a:pPr marL="263525" indent="-263525">
              <a:buFont typeface="Arial" panose="020B0604020202020204" pitchFamily="34" charset="0"/>
              <a:buChar char="•"/>
            </a:pPr>
            <a:r>
              <a:rPr lang="en-GB" sz="1500" dirty="0"/>
              <a:t>React</a:t>
            </a:r>
          </a:p>
          <a:p>
            <a:pPr marL="263525" indent="-263525">
              <a:buFont typeface="Arial" panose="020B0604020202020204" pitchFamily="34" charset="0"/>
              <a:buChar char="•"/>
            </a:pPr>
            <a:r>
              <a:rPr lang="en-GB" sz="1500" dirty="0"/>
              <a:t>Vue</a:t>
            </a:r>
          </a:p>
          <a:p>
            <a:pPr marL="263525" indent="-263525">
              <a:buFont typeface="Arial" panose="020B0604020202020204" pitchFamily="34" charset="0"/>
              <a:buChar char="•"/>
            </a:pPr>
            <a:r>
              <a:rPr lang="en-GB" sz="1500" dirty="0" err="1"/>
              <a:t>Blazor</a:t>
            </a:r>
            <a:endParaRPr lang="en-GB" sz="1500" dirty="0"/>
          </a:p>
        </p:txBody>
      </p:sp>
      <p:sp>
        <p:nvSpPr>
          <p:cNvPr id="20" name="TextBox 19">
            <a:extLst>
              <a:ext uri="{FF2B5EF4-FFF2-40B4-BE49-F238E27FC236}">
                <a16:creationId xmlns:a16="http://schemas.microsoft.com/office/drawing/2014/main" id="{B86A707F-F6BD-9661-02DA-C46E9B30F05A}"/>
              </a:ext>
            </a:extLst>
          </p:cNvPr>
          <p:cNvSpPr txBox="1"/>
          <p:nvPr/>
        </p:nvSpPr>
        <p:spPr>
          <a:xfrm>
            <a:off x="811857" y="4386605"/>
            <a:ext cx="5695143" cy="323165"/>
          </a:xfrm>
          <a:prstGeom prst="rect">
            <a:avLst/>
          </a:prstGeom>
          <a:noFill/>
        </p:spPr>
        <p:txBody>
          <a:bodyPr wrap="square" numCol="4" spcCol="0" rtlCol="0">
            <a:spAutoFit/>
          </a:bodyPr>
          <a:lstStyle/>
          <a:p>
            <a:pPr marL="263525" indent="-263525">
              <a:buFont typeface="Arial" panose="020B0604020202020204" pitchFamily="34" charset="0"/>
              <a:buChar char="•"/>
            </a:pPr>
            <a:r>
              <a:rPr lang="en-GB" sz="1500" dirty="0"/>
              <a:t>Flutter</a:t>
            </a:r>
          </a:p>
          <a:p>
            <a:pPr marL="263525" indent="-263525">
              <a:buFont typeface="Arial" panose="020B0604020202020204" pitchFamily="34" charset="0"/>
              <a:buChar char="•"/>
            </a:pPr>
            <a:r>
              <a:rPr lang="en-GB" sz="1500" dirty="0"/>
              <a:t>jQuery</a:t>
            </a:r>
          </a:p>
          <a:p>
            <a:pPr marL="263525" indent="-263525">
              <a:buFont typeface="Arial" panose="020B0604020202020204" pitchFamily="34" charset="0"/>
              <a:buChar char="•"/>
            </a:pPr>
            <a:r>
              <a:rPr lang="en-GB" sz="1500" dirty="0"/>
              <a:t>ASP.NET MVC</a:t>
            </a:r>
          </a:p>
          <a:p>
            <a:pPr marL="263525" indent="-263525">
              <a:buFont typeface="Arial" panose="020B0604020202020204" pitchFamily="34" charset="0"/>
              <a:buChar char="•"/>
            </a:pPr>
            <a:r>
              <a:rPr lang="en-GB" sz="1500" dirty="0"/>
              <a:t>ASP.NET CORE</a:t>
            </a:r>
          </a:p>
        </p:txBody>
      </p:sp>
      <p:sp>
        <p:nvSpPr>
          <p:cNvPr id="21" name="TextBox 20">
            <a:extLst>
              <a:ext uri="{FF2B5EF4-FFF2-40B4-BE49-F238E27FC236}">
                <a16:creationId xmlns:a16="http://schemas.microsoft.com/office/drawing/2014/main" id="{21247ED0-445A-4758-EB38-C03572EF60D0}"/>
              </a:ext>
            </a:extLst>
          </p:cNvPr>
          <p:cNvSpPr txBox="1"/>
          <p:nvPr/>
        </p:nvSpPr>
        <p:spPr>
          <a:xfrm>
            <a:off x="811857" y="4692837"/>
            <a:ext cx="5931523" cy="323165"/>
          </a:xfrm>
          <a:prstGeom prst="rect">
            <a:avLst/>
          </a:prstGeom>
          <a:noFill/>
        </p:spPr>
        <p:txBody>
          <a:bodyPr wrap="square" numCol="1" spcCol="108000" rtlCol="0">
            <a:spAutoFit/>
          </a:bodyPr>
          <a:lstStyle/>
          <a:p>
            <a:pPr marL="263525" indent="-263525">
              <a:buFont typeface="Arial" panose="020B0604020202020204" pitchFamily="34" charset="0"/>
              <a:buChar char="•"/>
            </a:pPr>
            <a:r>
              <a:rPr lang="en-GB" sz="1500" dirty="0"/>
              <a:t>ASP.NET Web Forms</a:t>
            </a:r>
          </a:p>
        </p:txBody>
      </p:sp>
      <p:pic>
        <p:nvPicPr>
          <p:cNvPr id="23" name="Graphic 22" descr="Monitor outline">
            <a:extLst>
              <a:ext uri="{FF2B5EF4-FFF2-40B4-BE49-F238E27FC236}">
                <a16:creationId xmlns:a16="http://schemas.microsoft.com/office/drawing/2014/main" id="{0E17C770-527B-6FFF-F4F1-8061BCBFAD4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328727" y="5303878"/>
            <a:ext cx="342900" cy="342900"/>
          </a:xfrm>
          <a:prstGeom prst="rect">
            <a:avLst/>
          </a:prstGeom>
        </p:spPr>
      </p:pic>
      <p:sp>
        <p:nvSpPr>
          <p:cNvPr id="24" name="TextBox 23">
            <a:extLst>
              <a:ext uri="{FF2B5EF4-FFF2-40B4-BE49-F238E27FC236}">
                <a16:creationId xmlns:a16="http://schemas.microsoft.com/office/drawing/2014/main" id="{F1324185-ADA0-36A9-0434-CE4815B65FC4}"/>
              </a:ext>
            </a:extLst>
          </p:cNvPr>
          <p:cNvSpPr txBox="1"/>
          <p:nvPr/>
        </p:nvSpPr>
        <p:spPr>
          <a:xfrm>
            <a:off x="811857" y="5375178"/>
            <a:ext cx="6543673" cy="323165"/>
          </a:xfrm>
          <a:prstGeom prst="rect">
            <a:avLst/>
          </a:prstGeom>
          <a:noFill/>
        </p:spPr>
        <p:txBody>
          <a:bodyPr wrap="square" numCol="5" spcCol="180000" rtlCol="0">
            <a:spAutoFit/>
          </a:bodyPr>
          <a:lstStyle/>
          <a:p>
            <a:pPr marL="263525" indent="-263525">
              <a:buFont typeface="Arial" panose="020B0604020202020204" pitchFamily="34" charset="0"/>
              <a:buChar char="•"/>
            </a:pPr>
            <a:r>
              <a:rPr lang="en-GB" sz="1500" dirty="0"/>
              <a:t>WinForms</a:t>
            </a:r>
          </a:p>
          <a:p>
            <a:pPr marL="263525" indent="-263525">
              <a:buFont typeface="Arial" panose="020B0604020202020204" pitchFamily="34" charset="0"/>
              <a:buChar char="•"/>
            </a:pPr>
            <a:r>
              <a:rPr lang="en-GB" sz="1500" dirty="0"/>
              <a:t>WPF</a:t>
            </a:r>
          </a:p>
          <a:p>
            <a:pPr marL="263525" indent="-263525">
              <a:buFont typeface="Arial" panose="020B0604020202020204" pitchFamily="34" charset="0"/>
              <a:buChar char="•"/>
            </a:pPr>
            <a:r>
              <a:rPr lang="en-GB" sz="1500" dirty="0" err="1"/>
              <a:t>WInUI</a:t>
            </a:r>
            <a:endParaRPr lang="en-GB" sz="1500" dirty="0"/>
          </a:p>
          <a:p>
            <a:pPr marL="263525" indent="-263525">
              <a:buFont typeface="Arial" panose="020B0604020202020204" pitchFamily="34" charset="0"/>
              <a:buChar char="•"/>
            </a:pPr>
            <a:r>
              <a:rPr lang="en-GB" sz="1500" dirty="0"/>
              <a:t>Flutter</a:t>
            </a:r>
          </a:p>
          <a:p>
            <a:pPr marL="263525" indent="-263525">
              <a:buFont typeface="Arial" panose="020B0604020202020204" pitchFamily="34" charset="0"/>
              <a:buChar char="•"/>
            </a:pPr>
            <a:r>
              <a:rPr lang="en-GB" sz="1500" dirty="0"/>
              <a:t>Xamarin</a:t>
            </a:r>
          </a:p>
        </p:txBody>
      </p:sp>
      <p:cxnSp>
        <p:nvCxnSpPr>
          <p:cNvPr id="27" name="Straight Connector 26">
            <a:extLst>
              <a:ext uri="{FF2B5EF4-FFF2-40B4-BE49-F238E27FC236}">
                <a16:creationId xmlns:a16="http://schemas.microsoft.com/office/drawing/2014/main" id="{0CC1A136-B76B-9E9E-86C9-04746C4BFC87}"/>
              </a:ext>
            </a:extLst>
          </p:cNvPr>
          <p:cNvCxnSpPr>
            <a:cxnSpLocks/>
          </p:cNvCxnSpPr>
          <p:nvPr/>
        </p:nvCxnSpPr>
        <p:spPr>
          <a:xfrm>
            <a:off x="758303" y="5211179"/>
            <a:ext cx="0" cy="582248"/>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Graphic 28" descr="Smart Phone outline">
            <a:extLst>
              <a:ext uri="{FF2B5EF4-FFF2-40B4-BE49-F238E27FC236}">
                <a16:creationId xmlns:a16="http://schemas.microsoft.com/office/drawing/2014/main" id="{C33CF400-5DA4-4351-2786-51C0B126CE3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328727" y="6095795"/>
            <a:ext cx="342900" cy="342900"/>
          </a:xfrm>
          <a:prstGeom prst="rect">
            <a:avLst/>
          </a:prstGeom>
        </p:spPr>
      </p:pic>
      <p:sp>
        <p:nvSpPr>
          <p:cNvPr id="30" name="TextBox 29">
            <a:extLst>
              <a:ext uri="{FF2B5EF4-FFF2-40B4-BE49-F238E27FC236}">
                <a16:creationId xmlns:a16="http://schemas.microsoft.com/office/drawing/2014/main" id="{0014E607-F2C8-44CB-81EC-E3DB62BF6791}"/>
              </a:ext>
            </a:extLst>
          </p:cNvPr>
          <p:cNvSpPr txBox="1"/>
          <p:nvPr/>
        </p:nvSpPr>
        <p:spPr>
          <a:xfrm>
            <a:off x="811857" y="6167095"/>
            <a:ext cx="6543673" cy="323165"/>
          </a:xfrm>
          <a:prstGeom prst="rect">
            <a:avLst/>
          </a:prstGeom>
          <a:noFill/>
        </p:spPr>
        <p:txBody>
          <a:bodyPr wrap="square" numCol="5" spcCol="180000" rtlCol="0">
            <a:spAutoFit/>
          </a:bodyPr>
          <a:lstStyle/>
          <a:p>
            <a:pPr marL="263525" indent="-263525">
              <a:buFont typeface="Arial" panose="020B0604020202020204" pitchFamily="34" charset="0"/>
              <a:buChar char="•"/>
            </a:pPr>
            <a:r>
              <a:rPr lang="en-GB" sz="1500" dirty="0"/>
              <a:t>Xamarin</a:t>
            </a:r>
          </a:p>
          <a:p>
            <a:pPr marL="263525" indent="-263525">
              <a:buFont typeface="Arial" panose="020B0604020202020204" pitchFamily="34" charset="0"/>
              <a:buChar char="•"/>
            </a:pPr>
            <a:r>
              <a:rPr lang="en-GB" sz="1500" dirty="0"/>
              <a:t>UWP</a:t>
            </a:r>
          </a:p>
          <a:p>
            <a:pPr marL="263525" indent="-263525">
              <a:buFont typeface="Arial" panose="020B0604020202020204" pitchFamily="34" charset="0"/>
              <a:buChar char="•"/>
            </a:pPr>
            <a:r>
              <a:rPr lang="en-GB" sz="1500" dirty="0"/>
              <a:t>Flutter</a:t>
            </a:r>
          </a:p>
        </p:txBody>
      </p:sp>
      <p:cxnSp>
        <p:nvCxnSpPr>
          <p:cNvPr id="31" name="Straight Connector 30">
            <a:extLst>
              <a:ext uri="{FF2B5EF4-FFF2-40B4-BE49-F238E27FC236}">
                <a16:creationId xmlns:a16="http://schemas.microsoft.com/office/drawing/2014/main" id="{D71165AB-E36B-3B84-9D9E-0CA7D93E19A8}"/>
              </a:ext>
            </a:extLst>
          </p:cNvPr>
          <p:cNvCxnSpPr>
            <a:cxnSpLocks/>
          </p:cNvCxnSpPr>
          <p:nvPr/>
        </p:nvCxnSpPr>
        <p:spPr>
          <a:xfrm>
            <a:off x="758303" y="6003096"/>
            <a:ext cx="0" cy="5822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447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F711444-4528-A95C-4EA2-54BEE1F00A43}"/>
              </a:ext>
            </a:extLst>
          </p:cNvPr>
          <p:cNvSpPr>
            <a:spLocks noGrp="1"/>
          </p:cNvSpPr>
          <p:nvPr>
            <p:ph sz="half" idx="2"/>
          </p:nvPr>
        </p:nvSpPr>
        <p:spPr>
          <a:xfrm>
            <a:off x="253366" y="476250"/>
            <a:ext cx="6543674" cy="6381750"/>
          </a:xfrm>
        </p:spPr>
        <p:txBody>
          <a:bodyPr/>
          <a:lstStyle/>
          <a:p>
            <a:pPr marL="0" indent="0">
              <a:buNone/>
            </a:pPr>
            <a:r>
              <a:rPr lang="en-GB" b="1" dirty="0"/>
              <a:t>Charts</a:t>
            </a:r>
          </a:p>
          <a:p>
            <a:pPr marL="0" indent="0">
              <a:buNone/>
            </a:pPr>
            <a:r>
              <a:rPr lang="en-GB" sz="2000" b="0" i="0" dirty="0">
                <a:solidFill>
                  <a:srgbClr val="1A1A1A"/>
                </a:solidFill>
                <a:effectLst/>
              </a:rPr>
              <a:t>The Charts control can plot a wide range of chart types, ranging from line charts to specialized financial charts. Its rich feature set includes functionalities like data binding, multiple axes, legends, animation, data labels, annotations, trackballs, tooltips, and zooming.</a:t>
            </a:r>
          </a:p>
          <a:p>
            <a:pPr marL="0" indent="0">
              <a:buNone/>
            </a:pPr>
            <a:endParaRPr lang="en-GB" sz="1800" dirty="0">
              <a:solidFill>
                <a:srgbClr val="1A1A1A"/>
              </a:solidFill>
            </a:endParaRPr>
          </a:p>
          <a:p>
            <a:pPr marL="0" indent="0">
              <a:buNone/>
            </a:pPr>
            <a:endParaRPr lang="en-GB" sz="1800" dirty="0"/>
          </a:p>
          <a:p>
            <a:pPr marL="0" indent="0">
              <a:buNone/>
            </a:pPr>
            <a:r>
              <a:rPr lang="en-GB" b="1" dirty="0"/>
              <a:t>Supported</a:t>
            </a:r>
            <a:r>
              <a:rPr lang="en-GB" dirty="0"/>
              <a:t> </a:t>
            </a:r>
            <a:r>
              <a:rPr lang="en-GB" b="1" dirty="0"/>
              <a:t>Platforms</a:t>
            </a:r>
            <a:endParaRPr lang="en-GB" dirty="0"/>
          </a:p>
          <a:p>
            <a:pPr marL="0" indent="0">
              <a:buNone/>
            </a:pPr>
            <a:r>
              <a:rPr lang="en-GB" dirty="0"/>
              <a:t>	</a:t>
            </a:r>
          </a:p>
        </p:txBody>
      </p:sp>
      <p:pic>
        <p:nvPicPr>
          <p:cNvPr id="10" name="Content Placeholder 9">
            <a:extLst>
              <a:ext uri="{FF2B5EF4-FFF2-40B4-BE49-F238E27FC236}">
                <a16:creationId xmlns:a16="http://schemas.microsoft.com/office/drawing/2014/main" id="{31DDF61F-BF8D-77AA-7B84-61E00DADD117}"/>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rcRect/>
          <a:stretch/>
        </p:blipFill>
        <p:spPr>
          <a:xfrm>
            <a:off x="6751634" y="304663"/>
            <a:ext cx="4764310" cy="4259853"/>
          </a:xfrm>
        </p:spPr>
      </p:pic>
      <p:pic>
        <p:nvPicPr>
          <p:cNvPr id="13" name="Graphic 12" descr="World outline">
            <a:extLst>
              <a:ext uri="{FF2B5EF4-FFF2-40B4-BE49-F238E27FC236}">
                <a16:creationId xmlns:a16="http://schemas.microsoft.com/office/drawing/2014/main" id="{41AE0318-C926-535C-D8AB-D87BD293EC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3366" y="4355096"/>
            <a:ext cx="428465" cy="428465"/>
          </a:xfrm>
          <a:prstGeom prst="rect">
            <a:avLst/>
          </a:prstGeom>
        </p:spPr>
      </p:pic>
      <p:cxnSp>
        <p:nvCxnSpPr>
          <p:cNvPr id="16" name="Straight Connector 15">
            <a:extLst>
              <a:ext uri="{FF2B5EF4-FFF2-40B4-BE49-F238E27FC236}">
                <a16:creationId xmlns:a16="http://schemas.microsoft.com/office/drawing/2014/main" id="{A468C72C-7FDD-6CAA-FD0C-69491DFAD8AC}"/>
              </a:ext>
            </a:extLst>
          </p:cNvPr>
          <p:cNvCxnSpPr>
            <a:cxnSpLocks/>
          </p:cNvCxnSpPr>
          <p:nvPr/>
        </p:nvCxnSpPr>
        <p:spPr>
          <a:xfrm>
            <a:off x="768508" y="4194407"/>
            <a:ext cx="0" cy="821595"/>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4B642E3-4D73-8BFE-7CBC-D8F66B1BD085}"/>
              </a:ext>
            </a:extLst>
          </p:cNvPr>
          <p:cNvSpPr txBox="1"/>
          <p:nvPr/>
        </p:nvSpPr>
        <p:spPr>
          <a:xfrm>
            <a:off x="5638800" y="2781300"/>
            <a:ext cx="914400" cy="914400"/>
          </a:xfrm>
          <a:prstGeom prst="rect">
            <a:avLst/>
          </a:prstGeom>
          <a:noFill/>
        </p:spPr>
        <p:txBody>
          <a:bodyPr wrap="square" rtlCol="0">
            <a:spAutoFit/>
          </a:bodyPr>
          <a:lstStyle/>
          <a:p>
            <a:endParaRPr lang="en-GB" dirty="0"/>
          </a:p>
        </p:txBody>
      </p:sp>
      <p:sp>
        <p:nvSpPr>
          <p:cNvPr id="18" name="TextBox 17">
            <a:extLst>
              <a:ext uri="{FF2B5EF4-FFF2-40B4-BE49-F238E27FC236}">
                <a16:creationId xmlns:a16="http://schemas.microsoft.com/office/drawing/2014/main" id="{57E89223-5277-C966-619B-F2B9E422C2F6}"/>
              </a:ext>
            </a:extLst>
          </p:cNvPr>
          <p:cNvSpPr txBox="1"/>
          <p:nvPr/>
        </p:nvSpPr>
        <p:spPr>
          <a:xfrm>
            <a:off x="811857" y="4063439"/>
            <a:ext cx="5931523" cy="323165"/>
          </a:xfrm>
          <a:prstGeom prst="rect">
            <a:avLst/>
          </a:prstGeom>
          <a:noFill/>
        </p:spPr>
        <p:txBody>
          <a:bodyPr wrap="square" numCol="5" spcCol="108000" rtlCol="0">
            <a:spAutoFit/>
          </a:bodyPr>
          <a:lstStyle/>
          <a:p>
            <a:pPr marL="263525" indent="-263525">
              <a:buFont typeface="Arial" panose="020B0604020202020204" pitchFamily="34" charset="0"/>
              <a:buChar char="•"/>
            </a:pPr>
            <a:r>
              <a:rPr lang="en-GB" sz="1500" dirty="0"/>
              <a:t>JavaScript</a:t>
            </a:r>
          </a:p>
          <a:p>
            <a:pPr marL="263525" indent="-263525">
              <a:buFont typeface="Arial" panose="020B0604020202020204" pitchFamily="34" charset="0"/>
              <a:buChar char="•"/>
            </a:pPr>
            <a:r>
              <a:rPr lang="en-GB" sz="1500" dirty="0"/>
              <a:t>Angular</a:t>
            </a:r>
          </a:p>
          <a:p>
            <a:pPr marL="263525" indent="-263525">
              <a:buFont typeface="Arial" panose="020B0604020202020204" pitchFamily="34" charset="0"/>
              <a:buChar char="•"/>
            </a:pPr>
            <a:r>
              <a:rPr lang="en-GB" sz="1500" dirty="0"/>
              <a:t>React</a:t>
            </a:r>
          </a:p>
          <a:p>
            <a:pPr marL="263525" indent="-263525">
              <a:buFont typeface="Arial" panose="020B0604020202020204" pitchFamily="34" charset="0"/>
              <a:buChar char="•"/>
            </a:pPr>
            <a:r>
              <a:rPr lang="en-GB" sz="1500" dirty="0"/>
              <a:t>Vue</a:t>
            </a:r>
          </a:p>
          <a:p>
            <a:pPr marL="263525" indent="-263525">
              <a:buFont typeface="Arial" panose="020B0604020202020204" pitchFamily="34" charset="0"/>
              <a:buChar char="•"/>
            </a:pPr>
            <a:r>
              <a:rPr lang="en-GB" sz="1500" dirty="0" err="1"/>
              <a:t>Blazor</a:t>
            </a:r>
            <a:endParaRPr lang="en-GB" sz="1500" dirty="0"/>
          </a:p>
        </p:txBody>
      </p:sp>
      <p:sp>
        <p:nvSpPr>
          <p:cNvPr id="20" name="TextBox 19">
            <a:extLst>
              <a:ext uri="{FF2B5EF4-FFF2-40B4-BE49-F238E27FC236}">
                <a16:creationId xmlns:a16="http://schemas.microsoft.com/office/drawing/2014/main" id="{B86A707F-F6BD-9661-02DA-C46E9B30F05A}"/>
              </a:ext>
            </a:extLst>
          </p:cNvPr>
          <p:cNvSpPr txBox="1"/>
          <p:nvPr/>
        </p:nvSpPr>
        <p:spPr>
          <a:xfrm>
            <a:off x="811857" y="4386605"/>
            <a:ext cx="5695143" cy="323165"/>
          </a:xfrm>
          <a:prstGeom prst="rect">
            <a:avLst/>
          </a:prstGeom>
          <a:noFill/>
        </p:spPr>
        <p:txBody>
          <a:bodyPr wrap="square" numCol="4" spcCol="0" rtlCol="0">
            <a:spAutoFit/>
          </a:bodyPr>
          <a:lstStyle/>
          <a:p>
            <a:pPr marL="263525" indent="-263525">
              <a:buFont typeface="Arial" panose="020B0604020202020204" pitchFamily="34" charset="0"/>
              <a:buChar char="•"/>
            </a:pPr>
            <a:r>
              <a:rPr lang="en-GB" sz="1500" dirty="0"/>
              <a:t>Flutter</a:t>
            </a:r>
          </a:p>
          <a:p>
            <a:pPr marL="263525" indent="-263525">
              <a:buFont typeface="Arial" panose="020B0604020202020204" pitchFamily="34" charset="0"/>
              <a:buChar char="•"/>
            </a:pPr>
            <a:r>
              <a:rPr lang="en-GB" sz="1500" dirty="0"/>
              <a:t>jQuery</a:t>
            </a:r>
          </a:p>
          <a:p>
            <a:pPr marL="263525" indent="-263525">
              <a:buFont typeface="Arial" panose="020B0604020202020204" pitchFamily="34" charset="0"/>
              <a:buChar char="•"/>
            </a:pPr>
            <a:r>
              <a:rPr lang="en-GB" sz="1500" dirty="0"/>
              <a:t>ASP.NET MVC</a:t>
            </a:r>
          </a:p>
          <a:p>
            <a:pPr marL="263525" indent="-263525">
              <a:buFont typeface="Arial" panose="020B0604020202020204" pitchFamily="34" charset="0"/>
              <a:buChar char="•"/>
            </a:pPr>
            <a:r>
              <a:rPr lang="en-GB" sz="1500" dirty="0"/>
              <a:t>ASP.NET CORE</a:t>
            </a:r>
          </a:p>
        </p:txBody>
      </p:sp>
      <p:sp>
        <p:nvSpPr>
          <p:cNvPr id="21" name="TextBox 20">
            <a:extLst>
              <a:ext uri="{FF2B5EF4-FFF2-40B4-BE49-F238E27FC236}">
                <a16:creationId xmlns:a16="http://schemas.microsoft.com/office/drawing/2014/main" id="{21247ED0-445A-4758-EB38-C03572EF60D0}"/>
              </a:ext>
            </a:extLst>
          </p:cNvPr>
          <p:cNvSpPr txBox="1"/>
          <p:nvPr/>
        </p:nvSpPr>
        <p:spPr>
          <a:xfrm>
            <a:off x="811857" y="4692837"/>
            <a:ext cx="5931523" cy="323165"/>
          </a:xfrm>
          <a:prstGeom prst="rect">
            <a:avLst/>
          </a:prstGeom>
          <a:noFill/>
        </p:spPr>
        <p:txBody>
          <a:bodyPr wrap="square" numCol="1" spcCol="108000" rtlCol="0">
            <a:spAutoFit/>
          </a:bodyPr>
          <a:lstStyle/>
          <a:p>
            <a:pPr marL="263525" indent="-263525">
              <a:buFont typeface="Arial" panose="020B0604020202020204" pitchFamily="34" charset="0"/>
              <a:buChar char="•"/>
            </a:pPr>
            <a:r>
              <a:rPr lang="en-GB" sz="1500" dirty="0"/>
              <a:t>ASP.NET Web Forms</a:t>
            </a:r>
          </a:p>
        </p:txBody>
      </p:sp>
      <p:pic>
        <p:nvPicPr>
          <p:cNvPr id="23" name="Graphic 22" descr="Monitor outline">
            <a:extLst>
              <a:ext uri="{FF2B5EF4-FFF2-40B4-BE49-F238E27FC236}">
                <a16:creationId xmlns:a16="http://schemas.microsoft.com/office/drawing/2014/main" id="{0E17C770-527B-6FFF-F4F1-8061BCBFAD4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328727" y="5303878"/>
            <a:ext cx="342900" cy="342900"/>
          </a:xfrm>
          <a:prstGeom prst="rect">
            <a:avLst/>
          </a:prstGeom>
        </p:spPr>
      </p:pic>
      <p:sp>
        <p:nvSpPr>
          <p:cNvPr id="24" name="TextBox 23">
            <a:extLst>
              <a:ext uri="{FF2B5EF4-FFF2-40B4-BE49-F238E27FC236}">
                <a16:creationId xmlns:a16="http://schemas.microsoft.com/office/drawing/2014/main" id="{F1324185-ADA0-36A9-0434-CE4815B65FC4}"/>
              </a:ext>
            </a:extLst>
          </p:cNvPr>
          <p:cNvSpPr txBox="1"/>
          <p:nvPr/>
        </p:nvSpPr>
        <p:spPr>
          <a:xfrm>
            <a:off x="811857" y="5375178"/>
            <a:ext cx="6543673" cy="323165"/>
          </a:xfrm>
          <a:prstGeom prst="rect">
            <a:avLst/>
          </a:prstGeom>
          <a:noFill/>
        </p:spPr>
        <p:txBody>
          <a:bodyPr wrap="square" numCol="5" spcCol="180000" rtlCol="0">
            <a:spAutoFit/>
          </a:bodyPr>
          <a:lstStyle/>
          <a:p>
            <a:pPr marL="263525" indent="-263525">
              <a:buFont typeface="Arial" panose="020B0604020202020204" pitchFamily="34" charset="0"/>
              <a:buChar char="•"/>
            </a:pPr>
            <a:r>
              <a:rPr lang="en-GB" sz="1500" dirty="0"/>
              <a:t>WinForms</a:t>
            </a:r>
          </a:p>
          <a:p>
            <a:pPr marL="263525" indent="-263525">
              <a:buFont typeface="Arial" panose="020B0604020202020204" pitchFamily="34" charset="0"/>
              <a:buChar char="•"/>
            </a:pPr>
            <a:r>
              <a:rPr lang="en-GB" sz="1500" dirty="0"/>
              <a:t>WPF</a:t>
            </a:r>
          </a:p>
          <a:p>
            <a:pPr marL="263525" indent="-263525">
              <a:buFont typeface="Arial" panose="020B0604020202020204" pitchFamily="34" charset="0"/>
              <a:buChar char="•"/>
            </a:pPr>
            <a:r>
              <a:rPr lang="en-GB" sz="1500" dirty="0" err="1"/>
              <a:t>WInUI</a:t>
            </a:r>
            <a:endParaRPr lang="en-GB" sz="1500" dirty="0"/>
          </a:p>
          <a:p>
            <a:pPr marL="263525" indent="-263525">
              <a:buFont typeface="Arial" panose="020B0604020202020204" pitchFamily="34" charset="0"/>
              <a:buChar char="•"/>
            </a:pPr>
            <a:r>
              <a:rPr lang="en-GB" sz="1500" dirty="0"/>
              <a:t>Flutter</a:t>
            </a:r>
          </a:p>
          <a:p>
            <a:pPr marL="263525" indent="-263525">
              <a:buFont typeface="Arial" panose="020B0604020202020204" pitchFamily="34" charset="0"/>
              <a:buChar char="•"/>
            </a:pPr>
            <a:r>
              <a:rPr lang="en-GB" sz="1500" dirty="0"/>
              <a:t>Xamarin</a:t>
            </a:r>
          </a:p>
        </p:txBody>
      </p:sp>
      <p:cxnSp>
        <p:nvCxnSpPr>
          <p:cNvPr id="27" name="Straight Connector 26">
            <a:extLst>
              <a:ext uri="{FF2B5EF4-FFF2-40B4-BE49-F238E27FC236}">
                <a16:creationId xmlns:a16="http://schemas.microsoft.com/office/drawing/2014/main" id="{0CC1A136-B76B-9E9E-86C9-04746C4BFC87}"/>
              </a:ext>
            </a:extLst>
          </p:cNvPr>
          <p:cNvCxnSpPr>
            <a:cxnSpLocks/>
          </p:cNvCxnSpPr>
          <p:nvPr/>
        </p:nvCxnSpPr>
        <p:spPr>
          <a:xfrm>
            <a:off x="758303" y="5211179"/>
            <a:ext cx="0" cy="582248"/>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Graphic 28" descr="Smart Phone outline">
            <a:extLst>
              <a:ext uri="{FF2B5EF4-FFF2-40B4-BE49-F238E27FC236}">
                <a16:creationId xmlns:a16="http://schemas.microsoft.com/office/drawing/2014/main" id="{C33CF400-5DA4-4351-2786-51C0B126CE3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328727" y="6095795"/>
            <a:ext cx="342900" cy="342900"/>
          </a:xfrm>
          <a:prstGeom prst="rect">
            <a:avLst/>
          </a:prstGeom>
        </p:spPr>
      </p:pic>
      <p:sp>
        <p:nvSpPr>
          <p:cNvPr id="30" name="TextBox 29">
            <a:extLst>
              <a:ext uri="{FF2B5EF4-FFF2-40B4-BE49-F238E27FC236}">
                <a16:creationId xmlns:a16="http://schemas.microsoft.com/office/drawing/2014/main" id="{0014E607-F2C8-44CB-81EC-E3DB62BF6791}"/>
              </a:ext>
            </a:extLst>
          </p:cNvPr>
          <p:cNvSpPr txBox="1"/>
          <p:nvPr/>
        </p:nvSpPr>
        <p:spPr>
          <a:xfrm>
            <a:off x="811857" y="6167095"/>
            <a:ext cx="6543673" cy="323165"/>
          </a:xfrm>
          <a:prstGeom prst="rect">
            <a:avLst/>
          </a:prstGeom>
          <a:noFill/>
        </p:spPr>
        <p:txBody>
          <a:bodyPr wrap="square" numCol="5" spcCol="180000" rtlCol="0">
            <a:spAutoFit/>
          </a:bodyPr>
          <a:lstStyle/>
          <a:p>
            <a:pPr marL="263525" indent="-263525">
              <a:buFont typeface="Arial" panose="020B0604020202020204" pitchFamily="34" charset="0"/>
              <a:buChar char="•"/>
            </a:pPr>
            <a:r>
              <a:rPr lang="en-GB" sz="1500" dirty="0"/>
              <a:t>Xamarin</a:t>
            </a:r>
          </a:p>
          <a:p>
            <a:pPr marL="263525" indent="-263525">
              <a:buFont typeface="Arial" panose="020B0604020202020204" pitchFamily="34" charset="0"/>
              <a:buChar char="•"/>
            </a:pPr>
            <a:r>
              <a:rPr lang="en-GB" sz="1500" dirty="0"/>
              <a:t>UWP</a:t>
            </a:r>
          </a:p>
          <a:p>
            <a:pPr marL="263525" indent="-263525">
              <a:buFont typeface="Arial" panose="020B0604020202020204" pitchFamily="34" charset="0"/>
              <a:buChar char="•"/>
            </a:pPr>
            <a:r>
              <a:rPr lang="en-GB" sz="1500" dirty="0"/>
              <a:t>Flutter</a:t>
            </a:r>
          </a:p>
        </p:txBody>
      </p:sp>
      <p:cxnSp>
        <p:nvCxnSpPr>
          <p:cNvPr id="31" name="Straight Connector 30">
            <a:extLst>
              <a:ext uri="{FF2B5EF4-FFF2-40B4-BE49-F238E27FC236}">
                <a16:creationId xmlns:a16="http://schemas.microsoft.com/office/drawing/2014/main" id="{D71165AB-E36B-3B84-9D9E-0CA7D93E19A8}"/>
              </a:ext>
            </a:extLst>
          </p:cNvPr>
          <p:cNvCxnSpPr>
            <a:cxnSpLocks/>
          </p:cNvCxnSpPr>
          <p:nvPr/>
        </p:nvCxnSpPr>
        <p:spPr>
          <a:xfrm>
            <a:off x="758303" y="6003096"/>
            <a:ext cx="0" cy="5822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4519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F711444-4528-A95C-4EA2-54BEE1F00A43}"/>
              </a:ext>
            </a:extLst>
          </p:cNvPr>
          <p:cNvSpPr>
            <a:spLocks noGrp="1"/>
          </p:cNvSpPr>
          <p:nvPr>
            <p:ph sz="half" idx="2"/>
          </p:nvPr>
        </p:nvSpPr>
        <p:spPr>
          <a:xfrm>
            <a:off x="253366" y="476250"/>
            <a:ext cx="6543674" cy="6381750"/>
          </a:xfrm>
        </p:spPr>
        <p:txBody>
          <a:bodyPr/>
          <a:lstStyle/>
          <a:p>
            <a:pPr marL="0" indent="0">
              <a:buNone/>
            </a:pPr>
            <a:r>
              <a:rPr lang="en-GB" b="1" dirty="0" err="1"/>
              <a:t>ListView</a:t>
            </a:r>
            <a:endParaRPr lang="en-GB" b="1" dirty="0"/>
          </a:p>
          <a:p>
            <a:pPr marL="0" indent="0">
              <a:buNone/>
            </a:pPr>
            <a:r>
              <a:rPr lang="en-GB" sz="2000" b="0" i="0" dirty="0">
                <a:solidFill>
                  <a:srgbClr val="1A1A1A"/>
                </a:solidFill>
                <a:effectLst/>
              </a:rPr>
              <a:t>The </a:t>
            </a:r>
            <a:r>
              <a:rPr lang="en-GB" sz="2000" b="0" i="0" dirty="0" err="1">
                <a:solidFill>
                  <a:srgbClr val="1A1A1A"/>
                </a:solidFill>
                <a:effectLst/>
              </a:rPr>
              <a:t>ListView</a:t>
            </a:r>
            <a:r>
              <a:rPr lang="en-GB" sz="2000" b="0" i="0" dirty="0">
                <a:solidFill>
                  <a:srgbClr val="1A1A1A"/>
                </a:solidFill>
                <a:effectLst/>
              </a:rPr>
              <a:t> renders a set of data items with UI views or custom templates. It has many features like grouping, sorting, filtering, paging, swiping, multiple selection, drag and drop, and different layout types. The </a:t>
            </a:r>
            <a:r>
              <a:rPr lang="en-GB" sz="2000" b="0" i="0" dirty="0" err="1">
                <a:solidFill>
                  <a:srgbClr val="1A1A1A"/>
                </a:solidFill>
                <a:effectLst/>
              </a:rPr>
              <a:t>ListView</a:t>
            </a:r>
            <a:r>
              <a:rPr lang="en-GB" sz="2000" b="0" i="0" dirty="0">
                <a:solidFill>
                  <a:srgbClr val="1A1A1A"/>
                </a:solidFill>
                <a:effectLst/>
              </a:rPr>
              <a:t> control has been optimized to work with large amounts of data.</a:t>
            </a:r>
            <a:endParaRPr lang="en-GB" sz="2000" dirty="0">
              <a:solidFill>
                <a:srgbClr val="1A1A1A"/>
              </a:solidFill>
            </a:endParaRPr>
          </a:p>
          <a:p>
            <a:pPr marL="0" indent="0">
              <a:buNone/>
            </a:pPr>
            <a:endParaRPr lang="en-GB" sz="1800" dirty="0"/>
          </a:p>
          <a:p>
            <a:pPr marL="0" indent="0">
              <a:buNone/>
            </a:pPr>
            <a:endParaRPr lang="en-GB" sz="1800" dirty="0"/>
          </a:p>
          <a:p>
            <a:pPr marL="0" indent="0">
              <a:buNone/>
            </a:pPr>
            <a:r>
              <a:rPr lang="en-GB" b="1" dirty="0"/>
              <a:t>Supported</a:t>
            </a:r>
            <a:r>
              <a:rPr lang="en-GB" dirty="0"/>
              <a:t> </a:t>
            </a:r>
            <a:r>
              <a:rPr lang="en-GB" b="1" dirty="0"/>
              <a:t>Platforms</a:t>
            </a:r>
            <a:endParaRPr lang="en-GB" dirty="0"/>
          </a:p>
          <a:p>
            <a:pPr marL="0" indent="0">
              <a:buNone/>
            </a:pPr>
            <a:r>
              <a:rPr lang="en-GB" dirty="0"/>
              <a:t>	</a:t>
            </a:r>
          </a:p>
        </p:txBody>
      </p:sp>
      <p:pic>
        <p:nvPicPr>
          <p:cNvPr id="10" name="Content Placeholder 9">
            <a:extLst>
              <a:ext uri="{FF2B5EF4-FFF2-40B4-BE49-F238E27FC236}">
                <a16:creationId xmlns:a16="http://schemas.microsoft.com/office/drawing/2014/main" id="{31DDF61F-BF8D-77AA-7B84-61E00DADD117}"/>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rcRect/>
          <a:stretch/>
        </p:blipFill>
        <p:spPr>
          <a:xfrm>
            <a:off x="6751634" y="405554"/>
            <a:ext cx="4764310" cy="4058070"/>
          </a:xfrm>
        </p:spPr>
      </p:pic>
      <p:pic>
        <p:nvPicPr>
          <p:cNvPr id="13" name="Graphic 12" descr="World outline">
            <a:extLst>
              <a:ext uri="{FF2B5EF4-FFF2-40B4-BE49-F238E27FC236}">
                <a16:creationId xmlns:a16="http://schemas.microsoft.com/office/drawing/2014/main" id="{41AE0318-C926-535C-D8AB-D87BD293EC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3366" y="4355096"/>
            <a:ext cx="428465" cy="428465"/>
          </a:xfrm>
          <a:prstGeom prst="rect">
            <a:avLst/>
          </a:prstGeom>
        </p:spPr>
      </p:pic>
      <p:cxnSp>
        <p:nvCxnSpPr>
          <p:cNvPr id="16" name="Straight Connector 15">
            <a:extLst>
              <a:ext uri="{FF2B5EF4-FFF2-40B4-BE49-F238E27FC236}">
                <a16:creationId xmlns:a16="http://schemas.microsoft.com/office/drawing/2014/main" id="{A468C72C-7FDD-6CAA-FD0C-69491DFAD8AC}"/>
              </a:ext>
            </a:extLst>
          </p:cNvPr>
          <p:cNvCxnSpPr>
            <a:cxnSpLocks/>
          </p:cNvCxnSpPr>
          <p:nvPr/>
        </p:nvCxnSpPr>
        <p:spPr>
          <a:xfrm>
            <a:off x="768508" y="4194407"/>
            <a:ext cx="0" cy="821595"/>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4B642E3-4D73-8BFE-7CBC-D8F66B1BD085}"/>
              </a:ext>
            </a:extLst>
          </p:cNvPr>
          <p:cNvSpPr txBox="1"/>
          <p:nvPr/>
        </p:nvSpPr>
        <p:spPr>
          <a:xfrm>
            <a:off x="5638800" y="2781300"/>
            <a:ext cx="914400" cy="914400"/>
          </a:xfrm>
          <a:prstGeom prst="rect">
            <a:avLst/>
          </a:prstGeom>
          <a:noFill/>
        </p:spPr>
        <p:txBody>
          <a:bodyPr wrap="square" rtlCol="0">
            <a:spAutoFit/>
          </a:bodyPr>
          <a:lstStyle/>
          <a:p>
            <a:endParaRPr lang="en-GB" dirty="0"/>
          </a:p>
        </p:txBody>
      </p:sp>
      <p:sp>
        <p:nvSpPr>
          <p:cNvPr id="18" name="TextBox 17">
            <a:extLst>
              <a:ext uri="{FF2B5EF4-FFF2-40B4-BE49-F238E27FC236}">
                <a16:creationId xmlns:a16="http://schemas.microsoft.com/office/drawing/2014/main" id="{57E89223-5277-C966-619B-F2B9E422C2F6}"/>
              </a:ext>
            </a:extLst>
          </p:cNvPr>
          <p:cNvSpPr txBox="1"/>
          <p:nvPr/>
        </p:nvSpPr>
        <p:spPr>
          <a:xfrm>
            <a:off x="811857" y="4063439"/>
            <a:ext cx="5931523" cy="323165"/>
          </a:xfrm>
          <a:prstGeom prst="rect">
            <a:avLst/>
          </a:prstGeom>
          <a:noFill/>
        </p:spPr>
        <p:txBody>
          <a:bodyPr wrap="square" numCol="5" spcCol="108000" rtlCol="0">
            <a:spAutoFit/>
          </a:bodyPr>
          <a:lstStyle/>
          <a:p>
            <a:pPr marL="263525" indent="-263525">
              <a:buFont typeface="Arial" panose="020B0604020202020204" pitchFamily="34" charset="0"/>
              <a:buChar char="•"/>
            </a:pPr>
            <a:r>
              <a:rPr lang="en-GB" sz="1500" dirty="0"/>
              <a:t>JavaScript</a:t>
            </a:r>
          </a:p>
          <a:p>
            <a:pPr marL="263525" indent="-263525">
              <a:buFont typeface="Arial" panose="020B0604020202020204" pitchFamily="34" charset="0"/>
              <a:buChar char="•"/>
            </a:pPr>
            <a:r>
              <a:rPr lang="en-GB" sz="1500" dirty="0"/>
              <a:t>Angular</a:t>
            </a:r>
          </a:p>
          <a:p>
            <a:pPr marL="263525" indent="-263525">
              <a:buFont typeface="Arial" panose="020B0604020202020204" pitchFamily="34" charset="0"/>
              <a:buChar char="•"/>
            </a:pPr>
            <a:r>
              <a:rPr lang="en-GB" sz="1500" dirty="0"/>
              <a:t>React</a:t>
            </a:r>
          </a:p>
          <a:p>
            <a:pPr marL="263525" indent="-263525">
              <a:buFont typeface="Arial" panose="020B0604020202020204" pitchFamily="34" charset="0"/>
              <a:buChar char="•"/>
            </a:pPr>
            <a:r>
              <a:rPr lang="en-GB" sz="1500" dirty="0"/>
              <a:t>Vue</a:t>
            </a:r>
          </a:p>
          <a:p>
            <a:pPr marL="263525" indent="-263525">
              <a:buFont typeface="Arial" panose="020B0604020202020204" pitchFamily="34" charset="0"/>
              <a:buChar char="•"/>
            </a:pPr>
            <a:r>
              <a:rPr lang="en-GB" sz="1500" dirty="0" err="1"/>
              <a:t>Blazor</a:t>
            </a:r>
            <a:endParaRPr lang="en-GB" sz="1500" dirty="0"/>
          </a:p>
        </p:txBody>
      </p:sp>
      <p:sp>
        <p:nvSpPr>
          <p:cNvPr id="20" name="TextBox 19">
            <a:extLst>
              <a:ext uri="{FF2B5EF4-FFF2-40B4-BE49-F238E27FC236}">
                <a16:creationId xmlns:a16="http://schemas.microsoft.com/office/drawing/2014/main" id="{B86A707F-F6BD-9661-02DA-C46E9B30F05A}"/>
              </a:ext>
            </a:extLst>
          </p:cNvPr>
          <p:cNvSpPr txBox="1"/>
          <p:nvPr/>
        </p:nvSpPr>
        <p:spPr>
          <a:xfrm>
            <a:off x="811857" y="4386605"/>
            <a:ext cx="5695143" cy="323165"/>
          </a:xfrm>
          <a:prstGeom prst="rect">
            <a:avLst/>
          </a:prstGeom>
          <a:noFill/>
        </p:spPr>
        <p:txBody>
          <a:bodyPr wrap="square" numCol="4" spcCol="0" rtlCol="0">
            <a:spAutoFit/>
          </a:bodyPr>
          <a:lstStyle/>
          <a:p>
            <a:pPr marL="263525" indent="-263525">
              <a:buFont typeface="Arial" panose="020B0604020202020204" pitchFamily="34" charset="0"/>
              <a:buChar char="•"/>
            </a:pPr>
            <a:r>
              <a:rPr lang="en-GB" sz="1500" dirty="0"/>
              <a:t>Flutter</a:t>
            </a:r>
          </a:p>
          <a:p>
            <a:pPr marL="263525" indent="-263525">
              <a:buFont typeface="Arial" panose="020B0604020202020204" pitchFamily="34" charset="0"/>
              <a:buChar char="•"/>
            </a:pPr>
            <a:r>
              <a:rPr lang="en-GB" sz="1500" dirty="0"/>
              <a:t>jQuery</a:t>
            </a:r>
          </a:p>
          <a:p>
            <a:pPr marL="263525" indent="-263525">
              <a:buFont typeface="Arial" panose="020B0604020202020204" pitchFamily="34" charset="0"/>
              <a:buChar char="•"/>
            </a:pPr>
            <a:r>
              <a:rPr lang="en-GB" sz="1500" dirty="0"/>
              <a:t>ASP.NET MVC</a:t>
            </a:r>
          </a:p>
          <a:p>
            <a:pPr marL="263525" indent="-263525">
              <a:buFont typeface="Arial" panose="020B0604020202020204" pitchFamily="34" charset="0"/>
              <a:buChar char="•"/>
            </a:pPr>
            <a:r>
              <a:rPr lang="en-GB" sz="1500" dirty="0"/>
              <a:t>ASP.NET CORE</a:t>
            </a:r>
          </a:p>
        </p:txBody>
      </p:sp>
      <p:sp>
        <p:nvSpPr>
          <p:cNvPr id="21" name="TextBox 20">
            <a:extLst>
              <a:ext uri="{FF2B5EF4-FFF2-40B4-BE49-F238E27FC236}">
                <a16:creationId xmlns:a16="http://schemas.microsoft.com/office/drawing/2014/main" id="{21247ED0-445A-4758-EB38-C03572EF60D0}"/>
              </a:ext>
            </a:extLst>
          </p:cNvPr>
          <p:cNvSpPr txBox="1"/>
          <p:nvPr/>
        </p:nvSpPr>
        <p:spPr>
          <a:xfrm>
            <a:off x="811857" y="4692837"/>
            <a:ext cx="5931523" cy="323165"/>
          </a:xfrm>
          <a:prstGeom prst="rect">
            <a:avLst/>
          </a:prstGeom>
          <a:noFill/>
        </p:spPr>
        <p:txBody>
          <a:bodyPr wrap="square" numCol="1" spcCol="108000" rtlCol="0">
            <a:spAutoFit/>
          </a:bodyPr>
          <a:lstStyle/>
          <a:p>
            <a:pPr marL="263525" indent="-263525">
              <a:buFont typeface="Arial" panose="020B0604020202020204" pitchFamily="34" charset="0"/>
              <a:buChar char="•"/>
            </a:pPr>
            <a:r>
              <a:rPr lang="en-GB" sz="1500" dirty="0"/>
              <a:t>ASP.NET Web Forms</a:t>
            </a:r>
          </a:p>
        </p:txBody>
      </p:sp>
      <p:pic>
        <p:nvPicPr>
          <p:cNvPr id="23" name="Graphic 22" descr="Monitor outline">
            <a:extLst>
              <a:ext uri="{FF2B5EF4-FFF2-40B4-BE49-F238E27FC236}">
                <a16:creationId xmlns:a16="http://schemas.microsoft.com/office/drawing/2014/main" id="{0E17C770-527B-6FFF-F4F1-8061BCBFAD4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328727" y="5303878"/>
            <a:ext cx="342900" cy="342900"/>
          </a:xfrm>
          <a:prstGeom prst="rect">
            <a:avLst/>
          </a:prstGeom>
        </p:spPr>
      </p:pic>
      <p:sp>
        <p:nvSpPr>
          <p:cNvPr id="24" name="TextBox 23">
            <a:extLst>
              <a:ext uri="{FF2B5EF4-FFF2-40B4-BE49-F238E27FC236}">
                <a16:creationId xmlns:a16="http://schemas.microsoft.com/office/drawing/2014/main" id="{F1324185-ADA0-36A9-0434-CE4815B65FC4}"/>
              </a:ext>
            </a:extLst>
          </p:cNvPr>
          <p:cNvSpPr txBox="1"/>
          <p:nvPr/>
        </p:nvSpPr>
        <p:spPr>
          <a:xfrm>
            <a:off x="811857" y="5375178"/>
            <a:ext cx="6543673" cy="323165"/>
          </a:xfrm>
          <a:prstGeom prst="rect">
            <a:avLst/>
          </a:prstGeom>
          <a:noFill/>
        </p:spPr>
        <p:txBody>
          <a:bodyPr wrap="square" numCol="5" spcCol="180000" rtlCol="0">
            <a:spAutoFit/>
          </a:bodyPr>
          <a:lstStyle/>
          <a:p>
            <a:pPr marL="263525" indent="-263525">
              <a:buFont typeface="Arial" panose="020B0604020202020204" pitchFamily="34" charset="0"/>
              <a:buChar char="•"/>
            </a:pPr>
            <a:r>
              <a:rPr lang="en-GB" sz="1500" dirty="0"/>
              <a:t>WinForms</a:t>
            </a:r>
          </a:p>
          <a:p>
            <a:pPr marL="263525" indent="-263525">
              <a:buFont typeface="Arial" panose="020B0604020202020204" pitchFamily="34" charset="0"/>
              <a:buChar char="•"/>
            </a:pPr>
            <a:r>
              <a:rPr lang="en-GB" sz="1500" dirty="0"/>
              <a:t>WPF</a:t>
            </a:r>
          </a:p>
          <a:p>
            <a:pPr marL="263525" indent="-263525">
              <a:buFont typeface="Arial" panose="020B0604020202020204" pitchFamily="34" charset="0"/>
              <a:buChar char="•"/>
            </a:pPr>
            <a:r>
              <a:rPr lang="en-GB" sz="1500" dirty="0" err="1"/>
              <a:t>WInUI</a:t>
            </a:r>
            <a:endParaRPr lang="en-GB" sz="1500" dirty="0"/>
          </a:p>
          <a:p>
            <a:pPr marL="263525" indent="-263525">
              <a:buFont typeface="Arial" panose="020B0604020202020204" pitchFamily="34" charset="0"/>
              <a:buChar char="•"/>
            </a:pPr>
            <a:r>
              <a:rPr lang="en-GB" sz="1500" dirty="0"/>
              <a:t>Flutter</a:t>
            </a:r>
          </a:p>
          <a:p>
            <a:pPr marL="263525" indent="-263525">
              <a:buFont typeface="Arial" panose="020B0604020202020204" pitchFamily="34" charset="0"/>
              <a:buChar char="•"/>
            </a:pPr>
            <a:r>
              <a:rPr lang="en-GB" sz="1500" dirty="0"/>
              <a:t>Xamarin</a:t>
            </a:r>
          </a:p>
        </p:txBody>
      </p:sp>
      <p:cxnSp>
        <p:nvCxnSpPr>
          <p:cNvPr id="27" name="Straight Connector 26">
            <a:extLst>
              <a:ext uri="{FF2B5EF4-FFF2-40B4-BE49-F238E27FC236}">
                <a16:creationId xmlns:a16="http://schemas.microsoft.com/office/drawing/2014/main" id="{0CC1A136-B76B-9E9E-86C9-04746C4BFC87}"/>
              </a:ext>
            </a:extLst>
          </p:cNvPr>
          <p:cNvCxnSpPr>
            <a:cxnSpLocks/>
          </p:cNvCxnSpPr>
          <p:nvPr/>
        </p:nvCxnSpPr>
        <p:spPr>
          <a:xfrm>
            <a:off x="758303" y="5211179"/>
            <a:ext cx="0" cy="582248"/>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Graphic 28" descr="Smart Phone outline">
            <a:extLst>
              <a:ext uri="{FF2B5EF4-FFF2-40B4-BE49-F238E27FC236}">
                <a16:creationId xmlns:a16="http://schemas.microsoft.com/office/drawing/2014/main" id="{C33CF400-5DA4-4351-2786-51C0B126CE3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328727" y="6095795"/>
            <a:ext cx="342900" cy="342900"/>
          </a:xfrm>
          <a:prstGeom prst="rect">
            <a:avLst/>
          </a:prstGeom>
        </p:spPr>
      </p:pic>
      <p:sp>
        <p:nvSpPr>
          <p:cNvPr id="30" name="TextBox 29">
            <a:extLst>
              <a:ext uri="{FF2B5EF4-FFF2-40B4-BE49-F238E27FC236}">
                <a16:creationId xmlns:a16="http://schemas.microsoft.com/office/drawing/2014/main" id="{0014E607-F2C8-44CB-81EC-E3DB62BF6791}"/>
              </a:ext>
            </a:extLst>
          </p:cNvPr>
          <p:cNvSpPr txBox="1"/>
          <p:nvPr/>
        </p:nvSpPr>
        <p:spPr>
          <a:xfrm>
            <a:off x="811857" y="6167095"/>
            <a:ext cx="6543673" cy="323165"/>
          </a:xfrm>
          <a:prstGeom prst="rect">
            <a:avLst/>
          </a:prstGeom>
          <a:noFill/>
        </p:spPr>
        <p:txBody>
          <a:bodyPr wrap="square" numCol="5" spcCol="180000" rtlCol="0">
            <a:spAutoFit/>
          </a:bodyPr>
          <a:lstStyle/>
          <a:p>
            <a:pPr marL="263525" indent="-263525">
              <a:buFont typeface="Arial" panose="020B0604020202020204" pitchFamily="34" charset="0"/>
              <a:buChar char="•"/>
            </a:pPr>
            <a:r>
              <a:rPr lang="en-GB" sz="1500" dirty="0"/>
              <a:t>Xamarin</a:t>
            </a:r>
          </a:p>
          <a:p>
            <a:pPr marL="263525" indent="-263525">
              <a:buFont typeface="Arial" panose="020B0604020202020204" pitchFamily="34" charset="0"/>
              <a:buChar char="•"/>
            </a:pPr>
            <a:r>
              <a:rPr lang="en-GB" sz="1500" dirty="0"/>
              <a:t>UWP</a:t>
            </a:r>
          </a:p>
          <a:p>
            <a:pPr marL="263525" indent="-263525">
              <a:buFont typeface="Arial" panose="020B0604020202020204" pitchFamily="34" charset="0"/>
              <a:buChar char="•"/>
            </a:pPr>
            <a:r>
              <a:rPr lang="en-GB" sz="1500" dirty="0"/>
              <a:t>Flutter</a:t>
            </a:r>
          </a:p>
        </p:txBody>
      </p:sp>
      <p:cxnSp>
        <p:nvCxnSpPr>
          <p:cNvPr id="31" name="Straight Connector 30">
            <a:extLst>
              <a:ext uri="{FF2B5EF4-FFF2-40B4-BE49-F238E27FC236}">
                <a16:creationId xmlns:a16="http://schemas.microsoft.com/office/drawing/2014/main" id="{D71165AB-E36B-3B84-9D9E-0CA7D93E19A8}"/>
              </a:ext>
            </a:extLst>
          </p:cNvPr>
          <p:cNvCxnSpPr>
            <a:cxnSpLocks/>
          </p:cNvCxnSpPr>
          <p:nvPr/>
        </p:nvCxnSpPr>
        <p:spPr>
          <a:xfrm>
            <a:off x="758303" y="6003096"/>
            <a:ext cx="0" cy="5822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63060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54</TotalTime>
  <Words>279</Words>
  <Application>Microsoft Office PowerPoint</Application>
  <PresentationFormat>Widescreen</PresentationFormat>
  <Paragraphs>81</Paragraphs>
  <Slides>5</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vt:i4>
      </vt:variant>
    </vt:vector>
  </HeadingPairs>
  <TitlesOfParts>
    <vt:vector size="14" baseType="lpstr">
      <vt:lpstr>Arial</vt:lpstr>
      <vt:lpstr>Calibri</vt:lpstr>
      <vt:lpstr>Calibri Light</vt:lpstr>
      <vt:lpstr>Century Gothic</vt:lpstr>
      <vt:lpstr>Wingdings</vt:lpstr>
      <vt:lpstr>Wingdings 3</vt:lpstr>
      <vt:lpstr>Office Theme</vt:lpstr>
      <vt:lpstr>Ion</vt:lpstr>
      <vt:lpstr>Mesh</vt:lpstr>
      <vt:lpstr>Most Popular Components</vt:lpstr>
      <vt:lpstr>List of Components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dc:title>
  <dc:creator>Manikandan Mariappan</dc:creator>
  <cp:lastModifiedBy>Manikandan Mariappan</cp:lastModifiedBy>
  <cp:revision>2</cp:revision>
  <dcterms:created xsi:type="dcterms:W3CDTF">2022-10-19T05:06:06Z</dcterms:created>
  <dcterms:modified xsi:type="dcterms:W3CDTF">2022-10-19T15:48:29Z</dcterms:modified>
</cp:coreProperties>
</file>