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3" r:id="rId8"/>
    <p:sldId id="264" r:id="rId9"/>
    <p:sldId id="265" r:id="rId10"/>
    <p:sldId id="266" r:id="rId11"/>
    <p:sldId id="268" r:id="rId12"/>
    <p:sldId id="269" r:id="rId13"/>
    <p:sldId id="270" r:id="rId14"/>
    <p:sldId id="271" r:id="rId1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7373"/>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6" d="100"/>
          <a:sy n="66" d="100"/>
        </p:scale>
        <p:origin x="15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
        <p:nvSpPr>
          <p:cNvPr id="104868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89"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EAB5102F-69D8-4BEF-B493-BAF47BC99623}" type="datetimeFigureOut">
              <a:rPr lang="en-US" smtClean="0"/>
            </a:fld>
            <a:endParaRPr lang="en-US"/>
          </a:p>
        </p:txBody>
      </p:sp>
      <p:sp>
        <p:nvSpPr>
          <p:cNvPr id="1048690"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8691"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2"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93"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B4FC4F5A-59C6-4FF5-9CD1-9729F64527AB}"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Rectangle 7"/>
          <p:cNvSpPr>
            <a:spLocks noGrp="1" noChangeArrowheads="1"/>
          </p:cNvSpPr>
          <p:nvPr>
            <p:ph type="sldNum" sz="quarter" idx="5"/>
          </p:nvPr>
        </p:nvSpPr>
        <p:spPr>
          <a:noFill/>
        </p:spPr>
        <p:txBody>
          <a:bodyPr/>
          <a:p>
            <a:fld id="{EE701121-B02A-494C-BE46-991C9F43A0DB}" type="slidenum">
              <a:rPr lang="en-US" smtClean="0"/>
            </a:fld>
            <a:endParaRPr lang="en-US"/>
          </a:p>
        </p:txBody>
      </p:sp>
      <p:sp>
        <p:nvSpPr>
          <p:cNvPr id="1048590" name="Rectangle 7"/>
          <p:cNvSpPr txBox="1">
            <a:spLocks noGrp="1" noChangeArrowheads="1"/>
          </p:cNvSpPr>
          <p:nvPr/>
        </p:nvSpPr>
        <p:spPr bwMode="auto">
          <a:xfrm>
            <a:off x="3884613" y="8685213"/>
            <a:ext cx="2971800" cy="457200"/>
          </a:xfrm>
          <a:prstGeom prst="rect"/>
          <a:noFill/>
          <a:ln w="9525">
            <a:noFill/>
            <a:miter lim="800000"/>
            <a:headEnd/>
            <a:tailEnd/>
          </a:ln>
        </p:spPr>
        <p:txBody>
          <a:bodyPr anchor="b"/>
          <a:p>
            <a:pPr algn="r"/>
            <a:fld id="{D05FA00C-9466-4800-8CA9-5C53E54ECE7D}" type="slidenum">
              <a:rPr sz="1200" lang="en-US">
                <a:latin typeface="Calibri" pitchFamily="34" charset="0"/>
              </a:rPr>
              <a:pPr algn="r"/>
            </a:fld>
            <a:endParaRPr sz="1200" lang="en-US">
              <a:latin typeface="Calibri" pitchFamily="34" charset="0"/>
            </a:endParaRPr>
          </a:p>
        </p:txBody>
      </p:sp>
      <p:sp>
        <p:nvSpPr>
          <p:cNvPr id="1048591" name="Rectangle 7"/>
          <p:cNvSpPr txBox="1">
            <a:spLocks noGrp="1" noChangeArrowheads="1"/>
          </p:cNvSpPr>
          <p:nvPr/>
        </p:nvSpPr>
        <p:spPr bwMode="auto">
          <a:xfrm>
            <a:off x="3884613" y="8685213"/>
            <a:ext cx="2971800" cy="457200"/>
          </a:xfrm>
          <a:prstGeom prst="rect"/>
          <a:noFill/>
          <a:ln w="9525">
            <a:noFill/>
            <a:miter lim="800000"/>
            <a:headEnd/>
            <a:tailEnd/>
          </a:ln>
        </p:spPr>
        <p:txBody>
          <a:bodyPr anchor="b"/>
          <a:p>
            <a:pPr algn="r"/>
            <a:fld id="{A09A05E3-7434-4564-9254-4BA091991A7D}" type="slidenum">
              <a:rPr sz="1200" lang="en-US">
                <a:latin typeface="Times New Roman" pitchFamily="18" charset="0"/>
              </a:rPr>
              <a:pPr algn="r"/>
            </a:fld>
            <a:endParaRPr sz="1200" lang="en-US">
              <a:latin typeface="Times New Roman" pitchFamily="18" charset="0"/>
            </a:endParaRPr>
          </a:p>
        </p:txBody>
      </p:sp>
      <p:sp>
        <p:nvSpPr>
          <p:cNvPr id="1048592" name="Rectangle 2"/>
          <p:cNvSpPr>
            <a:spLocks noChangeAspect="1" noRot="1" noGrp="1" noChangeArrowheads="1" noTextEdit="1"/>
          </p:cNvSpPr>
          <p:nvPr>
            <p:ph type="sldImg"/>
          </p:nvPr>
        </p:nvSpPr>
        <p:spPr/>
      </p:sp>
      <p:sp>
        <p:nvSpPr>
          <p:cNvPr id="1048593" name="Rectangle 3"/>
          <p:cNvSpPr>
            <a:spLocks noGrp="1" noChangeArrowheads="1"/>
          </p:cNvSpPr>
          <p:nvPr>
            <p:ph type="body" idx="1"/>
          </p:nvPr>
        </p:nvSpPr>
        <p:spPr>
          <a:noFill/>
        </p:spPr>
        <p:txBody>
          <a:bodyPr/>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3">
        <a:schemeClr val="bg1"/>
      </p:bgRef>
    </p:bg>
    <p:spTree>
      <p:nvGrpSpPr>
        <p:cNvPr id="50" name=""/>
        <p:cNvGrpSpPr/>
        <p:nvPr/>
      </p:nvGrpSpPr>
      <p:grpSpPr>
        <a:xfrm>
          <a:off x="0" y="0"/>
          <a:ext cx="0" cy="0"/>
          <a:chOff x="0" y="0"/>
          <a:chExt cx="0" cy="0"/>
        </a:xfrm>
      </p:grpSpPr>
      <p:sp>
        <p:nvSpPr>
          <p:cNvPr id="1048646" name="Rectangle 11"/>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47"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48" name="Subtitle 8"/>
          <p:cNvSpPr>
            <a:spLocks noGrp="1"/>
          </p:cNvSpPr>
          <p:nvPr>
            <p:ph type="subTitle" idx="1"/>
          </p:nvPr>
        </p:nvSpPr>
        <p:spPr>
          <a:xfrm>
            <a:off x="1295400" y="3200400"/>
            <a:ext cx="64008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649" name="Date Placeholder 27"/>
          <p:cNvSpPr>
            <a:spLocks noGrp="1"/>
          </p:cNvSpPr>
          <p:nvPr>
            <p:ph type="dt" sz="half" idx="10"/>
          </p:nvPr>
        </p:nvSpPr>
        <p:spPr/>
        <p:txBody>
          <a:bodyPr/>
          <a:p>
            <a:fld id="{2958DBC5-8554-4888-A3E8-6BE63E275087}" type="datetimeFigureOut">
              <a:rPr lang="en-US" smtClean="0"/>
            </a:fld>
            <a:endParaRPr lang="en-US"/>
          </a:p>
        </p:txBody>
      </p:sp>
      <p:sp>
        <p:nvSpPr>
          <p:cNvPr id="1048650" name="Footer Placeholder 16"/>
          <p:cNvSpPr>
            <a:spLocks noGrp="1"/>
          </p:cNvSpPr>
          <p:nvPr>
            <p:ph type="ftr" sz="quarter" idx="11"/>
          </p:nvPr>
        </p:nvSpPr>
        <p:spPr/>
        <p:txBody>
          <a:bodyPr/>
          <a:p>
            <a:endParaRPr lang="en-US"/>
          </a:p>
        </p:txBody>
      </p:sp>
      <p:sp>
        <p:nvSpPr>
          <p:cNvPr id="1048651" name="Slide Number Placeholder 28"/>
          <p:cNvSpPr>
            <a:spLocks noGrp="1"/>
          </p:cNvSpPr>
          <p:nvPr>
            <p:ph type="sldNum" sz="quarter" idx="12"/>
          </p:nvPr>
        </p:nvSpPr>
        <p:spPr/>
        <p:txBody>
          <a:bodyPr bIns="0" lIns="0" rIns="0" tIns="0">
            <a:noAutofit/>
          </a:bodyPr>
          <a:lstStyle>
            <a:lvl1pPr>
              <a:defRPr sz="1400">
                <a:solidFill>
                  <a:srgbClr val="FFFFFF"/>
                </a:solidFill>
              </a:defRPr>
            </a:lvl1pPr>
          </a:lstStyle>
          <a:p>
            <a:fld id="{387CBE2E-7FD1-4574-9844-AA76C6DA3B39}" type="slidenum">
              <a:rPr lang="en-US" smtClean="0"/>
            </a:fld>
            <a:endParaRPr lang="en-US"/>
          </a:p>
        </p:txBody>
      </p:sp>
      <p:sp>
        <p:nvSpPr>
          <p:cNvPr id="1048652" name="Rectangle 6"/>
          <p:cNvSpPr/>
          <p:nvPr/>
        </p:nvSpPr>
        <p:spPr>
          <a:xfrm>
            <a:off x="62931" y="1449303"/>
            <a:ext cx="9021537" cy="1527349"/>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3" name="Rectangle 9"/>
          <p:cNvSpPr/>
          <p:nvPr/>
        </p:nvSpPr>
        <p:spPr>
          <a:xfrm>
            <a:off x="62931" y="1396720"/>
            <a:ext cx="9021537" cy="12058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4" name="Rectangle 10"/>
          <p:cNvSpPr/>
          <p:nvPr/>
        </p:nvSpPr>
        <p:spPr>
          <a:xfrm>
            <a:off x="62931" y="2976649"/>
            <a:ext cx="9021537" cy="110532"/>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5" name="Title 7"/>
          <p:cNvSpPr>
            <a:spLocks noGrp="1"/>
          </p:cNvSpPr>
          <p:nvPr>
            <p:ph type="ctrTitle"/>
          </p:nvPr>
        </p:nvSpPr>
        <p:spPr>
          <a:xfrm>
            <a:off x="457200" y="1505930"/>
            <a:ext cx="8229600" cy="1470025"/>
          </a:xfrm>
        </p:spPr>
        <p:txBody>
          <a:bodyPr anchor="ctr"/>
          <a:lstStyle>
            <a:lvl1pPr algn="ctr">
              <a:defRPr dirty="0" lang="en-US">
                <a:solidFill>
                  <a:srgbClr val="FFFFFF"/>
                </a:solidFill>
              </a:defRPr>
            </a:lvl1pPr>
          </a:lstStyle>
          <a:p>
            <a:r>
              <a:rPr kumimoji="0" lang="en-US"/>
              <a:t>Click to edit Master title style</a:t>
            </a:r>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5" name="Title 1"/>
          <p:cNvSpPr>
            <a:spLocks noGrp="1"/>
          </p:cNvSpPr>
          <p:nvPr>
            <p:ph type="title"/>
          </p:nvPr>
        </p:nvSpPr>
        <p:spPr/>
        <p:txBody>
          <a:bodyPr/>
          <a:p>
            <a:r>
              <a:rPr kumimoji="0" lang="en-US"/>
              <a:t>Click to edit Master title style</a:t>
            </a:r>
          </a:p>
        </p:txBody>
      </p:sp>
      <p:sp>
        <p:nvSpPr>
          <p:cNvPr id="1048676"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7" name="Date Placeholder 3"/>
          <p:cNvSpPr>
            <a:spLocks noGrp="1"/>
          </p:cNvSpPr>
          <p:nvPr>
            <p:ph type="dt" sz="half" idx="10"/>
          </p:nvPr>
        </p:nvSpPr>
        <p:spPr/>
        <p:txBody>
          <a:bodyPr/>
          <a:p>
            <a:fld id="{2958DBC5-8554-4888-A3E8-6BE63E275087}" type="datetimeFigureOut">
              <a:rPr lang="en-US" smtClean="0"/>
            </a:fld>
            <a:endParaRPr lang="en-US"/>
          </a:p>
        </p:txBody>
      </p:sp>
      <p:sp>
        <p:nvSpPr>
          <p:cNvPr id="1048678" name="Footer Placeholder 4"/>
          <p:cNvSpPr>
            <a:spLocks noGrp="1"/>
          </p:cNvSpPr>
          <p:nvPr>
            <p:ph type="ftr" sz="quarter" idx="11"/>
          </p:nvPr>
        </p:nvSpPr>
        <p:spPr/>
        <p:txBody>
          <a:bodyPr/>
          <a:p>
            <a:endParaRPr lang="en-US"/>
          </a:p>
        </p:txBody>
      </p:sp>
      <p:sp>
        <p:nvSpPr>
          <p:cNvPr id="1048679" name="Slide Number Placeholder 5"/>
          <p:cNvSpPr>
            <a:spLocks noGrp="1"/>
          </p:cNvSpPr>
          <p:nvPr>
            <p:ph type="sldNum" sz="quarter" idx="12"/>
          </p:nvPr>
        </p:nvSpPr>
        <p:spPr/>
        <p:txBody>
          <a:bodyPr/>
          <a:p>
            <a:fld id="{387CBE2E-7FD1-4574-9844-AA76C6DA3B3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9" name=""/>
        <p:cNvGrpSpPr/>
        <p:nvPr/>
      </p:nvGrpSpPr>
      <p:grpSpPr>
        <a:xfrm>
          <a:off x="0" y="0"/>
          <a:ext cx="0" cy="0"/>
          <a:chOff x="0" y="0"/>
          <a:chExt cx="0" cy="0"/>
        </a:xfrm>
      </p:grpSpPr>
      <p:sp>
        <p:nvSpPr>
          <p:cNvPr id="1048641" name="Vertical Title 1"/>
          <p:cNvSpPr>
            <a:spLocks noGrp="1"/>
          </p:cNvSpPr>
          <p:nvPr>
            <p:ph type="title" orient="vert"/>
          </p:nvPr>
        </p:nvSpPr>
        <p:spPr>
          <a:xfrm>
            <a:off x="6629400" y="274641"/>
            <a:ext cx="2011680" cy="5851525"/>
          </a:xfrm>
        </p:spPr>
        <p:txBody>
          <a:bodyPr vert="eaVert"/>
          <a:p>
            <a:r>
              <a:rPr kumimoji="0" lang="en-US"/>
              <a:t>Click to edit Master title style</a:t>
            </a:r>
          </a:p>
        </p:txBody>
      </p:sp>
      <p:sp>
        <p:nvSpPr>
          <p:cNvPr id="1048642" name="Vertical Text Placeholder 2"/>
          <p:cNvSpPr>
            <a:spLocks noGrp="1"/>
          </p:cNvSpPr>
          <p:nvPr>
            <p:ph type="body" orient="vert" idx="1"/>
          </p:nvPr>
        </p:nvSpPr>
        <p:spPr>
          <a:xfrm>
            <a:off x="914400" y="274640"/>
            <a:ext cx="5562600" cy="5851525"/>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3" name="Date Placeholder 3"/>
          <p:cNvSpPr>
            <a:spLocks noGrp="1"/>
          </p:cNvSpPr>
          <p:nvPr>
            <p:ph type="dt" sz="half" idx="10"/>
          </p:nvPr>
        </p:nvSpPr>
        <p:spPr/>
        <p:txBody>
          <a:bodyPr/>
          <a:p>
            <a:fld id="{2958DBC5-8554-4888-A3E8-6BE63E275087}" type="datetimeFigureOut">
              <a:rPr lang="en-US" smtClean="0"/>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387CBE2E-7FD1-4574-9844-AA76C6DA3B3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4" name="Title 1"/>
          <p:cNvSpPr>
            <a:spLocks noGrp="1"/>
          </p:cNvSpPr>
          <p:nvPr>
            <p:ph type="title"/>
          </p:nvPr>
        </p:nvSpPr>
        <p:spPr/>
        <p:txBody>
          <a:bodyPr/>
          <a:p>
            <a:r>
              <a:rPr kumimoji="0" lang="en-US"/>
              <a:t>Click to edit Master title style</a:t>
            </a:r>
          </a:p>
        </p:txBody>
      </p:sp>
      <p:sp>
        <p:nvSpPr>
          <p:cNvPr id="1048595" name="Date Placeholder 3"/>
          <p:cNvSpPr>
            <a:spLocks noGrp="1"/>
          </p:cNvSpPr>
          <p:nvPr>
            <p:ph type="dt" sz="half" idx="10"/>
          </p:nvPr>
        </p:nvSpPr>
        <p:spPr/>
        <p:txBody>
          <a:bodyPr/>
          <a:p>
            <a:fld id="{2958DBC5-8554-4888-A3E8-6BE63E275087}" type="datetimeFigureOut">
              <a:rPr lang="en-US" smtClean="0"/>
            </a:fld>
            <a:endParaRPr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p:txBody>
          <a:bodyPr/>
          <a:p>
            <a:fld id="{387CBE2E-7FD1-4574-9844-AA76C6DA3B39}" type="slidenum">
              <a:rPr lang="en-US" smtClean="0"/>
            </a:fld>
            <a:endParaRPr lang="en-US"/>
          </a:p>
        </p:txBody>
      </p:sp>
      <p:sp>
        <p:nvSpPr>
          <p:cNvPr id="1048598" name="Content Placeholder 7"/>
          <p:cNvSpPr>
            <a:spLocks noGrp="1"/>
          </p:cNvSpPr>
          <p:nvPr>
            <p:ph sz="quarter" idx="1"/>
          </p:nvPr>
        </p:nvSpPr>
        <p:spPr>
          <a:xfrm>
            <a:off x="914400" y="1447800"/>
            <a:ext cx="7772400" cy="4572000"/>
          </a:xfrm>
        </p:spPr>
        <p:txBody>
          <a:bodyPr vert="horz"/>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52" name=""/>
        <p:cNvGrpSpPr/>
        <p:nvPr/>
      </p:nvGrpSpPr>
      <p:grpSpPr>
        <a:xfrm>
          <a:off x="0" y="0"/>
          <a:ext cx="0" cy="0"/>
          <a:chOff x="0" y="0"/>
          <a:chExt cx="0" cy="0"/>
        </a:xfrm>
      </p:grpSpPr>
      <p:sp>
        <p:nvSpPr>
          <p:cNvPr id="1048665" name="Rectangle 10"/>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66"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hangingPunct="1" latinLnBrk="0"/>
            <a:endParaRPr kumimoji="0" lang="en-US"/>
          </a:p>
        </p:txBody>
      </p:sp>
      <p:sp>
        <p:nvSpPr>
          <p:cNvPr id="1048667" name="Title 1"/>
          <p:cNvSpPr>
            <a:spLocks noGrp="1"/>
          </p:cNvSpPr>
          <p:nvPr>
            <p:ph type="title"/>
          </p:nvPr>
        </p:nvSpPr>
        <p:spPr>
          <a:xfrm>
            <a:off x="722313" y="952500"/>
            <a:ext cx="7772400" cy="1362075"/>
          </a:xfrm>
        </p:spPr>
        <p:txBody>
          <a:bodyPr anchor="b" anchorCtr="0"/>
          <a:lstStyle>
            <a:lvl1pPr algn="l">
              <a:buNone/>
              <a:defRPr b="0" cap="none" sz="4000"/>
            </a:lvl1pPr>
          </a:lstStyle>
          <a:p>
            <a:r>
              <a:rPr kumimoji="0" lang="en-US"/>
              <a:t>Click to edit Master title style</a:t>
            </a:r>
          </a:p>
        </p:txBody>
      </p:sp>
      <p:sp>
        <p:nvSpPr>
          <p:cNvPr id="1048668" name="Text Placeholder 2"/>
          <p:cNvSpPr>
            <a:spLocks noGrp="1"/>
          </p:cNvSpPr>
          <p:nvPr>
            <p:ph type="body" idx="1"/>
          </p:nvPr>
        </p:nvSpPr>
        <p:spPr>
          <a:xfrm>
            <a:off x="722313" y="2547938"/>
            <a:ext cx="7772400" cy="1338262"/>
          </a:xfrm>
        </p:spPr>
        <p:txBody>
          <a:bodyPr anchor="t" anchorCtr="0"/>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69" name="Date Placeholder 3"/>
          <p:cNvSpPr>
            <a:spLocks noGrp="1"/>
          </p:cNvSpPr>
          <p:nvPr>
            <p:ph type="dt" sz="half" idx="10"/>
          </p:nvPr>
        </p:nvSpPr>
        <p:spPr/>
        <p:txBody>
          <a:bodyPr/>
          <a:p>
            <a:fld id="{2958DBC5-8554-4888-A3E8-6BE63E275087}" type="datetimeFigureOut">
              <a:rPr lang="en-US" smtClean="0"/>
            </a:fld>
            <a:endParaRPr lang="en-US"/>
          </a:p>
        </p:txBody>
      </p:sp>
      <p:sp>
        <p:nvSpPr>
          <p:cNvPr id="1048670" name="Footer Placeholder 4"/>
          <p:cNvSpPr>
            <a:spLocks noGrp="1"/>
          </p:cNvSpPr>
          <p:nvPr>
            <p:ph type="ftr" sz="quarter" idx="11"/>
          </p:nvPr>
        </p:nvSpPr>
        <p:spPr>
          <a:xfrm>
            <a:off x="800100" y="6172200"/>
            <a:ext cx="4000500" cy="457200"/>
          </a:xfrm>
        </p:spPr>
        <p:txBody>
          <a:bodyPr/>
          <a:p>
            <a:endParaRPr lang="en-US"/>
          </a:p>
        </p:txBody>
      </p:sp>
      <p:sp>
        <p:nvSpPr>
          <p:cNvPr id="1048671" name="Rectangle 6"/>
          <p:cNvSpPr/>
          <p:nvPr/>
        </p:nvSpPr>
        <p:spPr>
          <a:xfrm flipV="1">
            <a:off x="69412" y="2376830"/>
            <a:ext cx="9013515"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2" name="Rectangle 7"/>
          <p:cNvSpPr/>
          <p:nvPr/>
        </p:nvSpPr>
        <p:spPr>
          <a:xfrm>
            <a:off x="69146" y="2341475"/>
            <a:ext cx="9013781"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3" name="Rectangle 8"/>
          <p:cNvSpPr/>
          <p:nvPr/>
        </p:nvSpPr>
        <p:spPr>
          <a:xfrm>
            <a:off x="68306" y="2468880"/>
            <a:ext cx="9014621" cy="45720"/>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4" name="Slide Number Placeholder 5"/>
          <p:cNvSpPr>
            <a:spLocks noGrp="1"/>
          </p:cNvSpPr>
          <p:nvPr>
            <p:ph type="sldNum" sz="quarter" idx="12"/>
          </p:nvPr>
        </p:nvSpPr>
        <p:spPr>
          <a:xfrm>
            <a:off x="146304" y="6208776"/>
            <a:ext cx="457200" cy="457200"/>
          </a:xfrm>
        </p:spPr>
        <p:txBody>
          <a:bodyPr/>
          <a:p>
            <a:fld id="{387CBE2E-7FD1-4574-9844-AA76C6DA3B39}" type="slidenum">
              <a:rPr lang="en-US" smtClean="0"/>
            </a:fld>
            <a:endParaRPr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23" name="Title 1"/>
          <p:cNvSpPr>
            <a:spLocks noGrp="1"/>
          </p:cNvSpPr>
          <p:nvPr>
            <p:ph type="title"/>
          </p:nvPr>
        </p:nvSpPr>
        <p:spPr/>
        <p:txBody>
          <a:bodyPr/>
          <a:p>
            <a:r>
              <a:rPr kumimoji="0" lang="en-US"/>
              <a:t>Click to edit Master title style</a:t>
            </a:r>
          </a:p>
        </p:txBody>
      </p:sp>
      <p:sp>
        <p:nvSpPr>
          <p:cNvPr id="1048624" name="Date Placeholder 4"/>
          <p:cNvSpPr>
            <a:spLocks noGrp="1"/>
          </p:cNvSpPr>
          <p:nvPr>
            <p:ph type="dt" sz="half" idx="10"/>
          </p:nvPr>
        </p:nvSpPr>
        <p:spPr/>
        <p:txBody>
          <a:bodyPr/>
          <a:p>
            <a:fld id="{2958DBC5-8554-4888-A3E8-6BE63E275087}" type="datetimeFigureOut">
              <a:rPr lang="en-US" smtClean="0"/>
            </a:fld>
            <a:endParaRPr lang="en-US"/>
          </a:p>
        </p:txBody>
      </p:sp>
      <p:sp>
        <p:nvSpPr>
          <p:cNvPr id="1048625" name="Footer Placeholder 5"/>
          <p:cNvSpPr>
            <a:spLocks noGrp="1"/>
          </p:cNvSpPr>
          <p:nvPr>
            <p:ph type="ftr" sz="quarter" idx="11"/>
          </p:nvPr>
        </p:nvSpPr>
        <p:spPr/>
        <p:txBody>
          <a:bodyPr/>
          <a:p>
            <a:endParaRPr lang="en-US"/>
          </a:p>
        </p:txBody>
      </p:sp>
      <p:sp>
        <p:nvSpPr>
          <p:cNvPr id="1048626" name="Slide Number Placeholder 6"/>
          <p:cNvSpPr>
            <a:spLocks noGrp="1"/>
          </p:cNvSpPr>
          <p:nvPr>
            <p:ph type="sldNum" sz="quarter" idx="12"/>
          </p:nvPr>
        </p:nvSpPr>
        <p:spPr/>
        <p:txBody>
          <a:bodyPr/>
          <a:p>
            <a:fld id="{387CBE2E-7FD1-4574-9844-AA76C6DA3B39}" type="slidenum">
              <a:rPr lang="en-US" smtClean="0"/>
            </a:fld>
            <a:endParaRPr lang="en-US"/>
          </a:p>
        </p:txBody>
      </p:sp>
      <p:sp>
        <p:nvSpPr>
          <p:cNvPr id="1048627" name="Content Placeholder 8"/>
          <p:cNvSpPr>
            <a:spLocks noGrp="1"/>
          </p:cNvSpPr>
          <p:nvPr>
            <p:ph sz="quarter" idx="1"/>
          </p:nvPr>
        </p:nvSpPr>
        <p:spPr>
          <a:xfrm>
            <a:off x="914400" y="1447800"/>
            <a:ext cx="3749040" cy="4572000"/>
          </a:xfrm>
        </p:spPr>
        <p:txBody>
          <a:bodyPr vert="horz"/>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8" name="Content Placeholder 10"/>
          <p:cNvSpPr>
            <a:spLocks noGrp="1"/>
          </p:cNvSpPr>
          <p:nvPr>
            <p:ph sz="quarter" idx="2"/>
          </p:nvPr>
        </p:nvSpPr>
        <p:spPr>
          <a:xfrm>
            <a:off x="4933950" y="1447800"/>
            <a:ext cx="3749040" cy="4572000"/>
          </a:xfrm>
        </p:spPr>
        <p:txBody>
          <a:bodyPr vert="horz"/>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29" name="Title 1"/>
          <p:cNvSpPr>
            <a:spLocks noGrp="1"/>
          </p:cNvSpPr>
          <p:nvPr>
            <p:ph type="title"/>
          </p:nvPr>
        </p:nvSpPr>
        <p:spPr>
          <a:xfrm>
            <a:off x="914400" y="273050"/>
            <a:ext cx="7772400" cy="1143000"/>
          </a:xfrm>
        </p:spPr>
        <p:txBody>
          <a:bodyPr anchor="b" anchorCtr="0"/>
          <a:p>
            <a:r>
              <a:rPr kumimoji="0" lang="en-US"/>
              <a:t>Click to edit Master title style</a:t>
            </a:r>
          </a:p>
        </p:txBody>
      </p:sp>
      <p:sp>
        <p:nvSpPr>
          <p:cNvPr id="1048630" name="Text Placeholder 2"/>
          <p:cNvSpPr>
            <a:spLocks noGrp="1"/>
          </p:cNvSpPr>
          <p:nvPr>
            <p:ph type="body" idx="1"/>
          </p:nvPr>
        </p:nvSpPr>
        <p:spPr>
          <a:xfrm>
            <a:off x="914400" y="1447800"/>
            <a:ext cx="37338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31" name="Text Placeholder 3"/>
          <p:cNvSpPr>
            <a:spLocks noGrp="1"/>
          </p:cNvSpPr>
          <p:nvPr>
            <p:ph type="body" sz="half" idx="3"/>
          </p:nvPr>
        </p:nvSpPr>
        <p:spPr>
          <a:xfrm>
            <a:off x="4953000" y="1447800"/>
            <a:ext cx="37338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32" name="Date Placeholder 6"/>
          <p:cNvSpPr>
            <a:spLocks noGrp="1"/>
          </p:cNvSpPr>
          <p:nvPr>
            <p:ph type="dt" sz="half" idx="10"/>
          </p:nvPr>
        </p:nvSpPr>
        <p:spPr/>
        <p:txBody>
          <a:bodyPr/>
          <a:p>
            <a:fld id="{2958DBC5-8554-4888-A3E8-6BE63E275087}" type="datetimeFigureOut">
              <a:rPr lang="en-US" smtClean="0"/>
            </a:fld>
            <a:endParaRPr lang="en-US"/>
          </a:p>
        </p:txBody>
      </p:sp>
      <p:sp>
        <p:nvSpPr>
          <p:cNvPr id="1048633" name="Footer Placeholder 7"/>
          <p:cNvSpPr>
            <a:spLocks noGrp="1"/>
          </p:cNvSpPr>
          <p:nvPr>
            <p:ph type="ftr" sz="quarter" idx="11"/>
          </p:nvPr>
        </p:nvSpPr>
        <p:spPr/>
        <p:txBody>
          <a:bodyPr/>
          <a:p>
            <a:endParaRPr lang="en-US"/>
          </a:p>
        </p:txBody>
      </p:sp>
      <p:sp>
        <p:nvSpPr>
          <p:cNvPr id="1048634" name="Slide Number Placeholder 8"/>
          <p:cNvSpPr>
            <a:spLocks noGrp="1"/>
          </p:cNvSpPr>
          <p:nvPr>
            <p:ph type="sldNum" sz="quarter" idx="12"/>
          </p:nvPr>
        </p:nvSpPr>
        <p:spPr/>
        <p:txBody>
          <a:bodyPr/>
          <a:p>
            <a:fld id="{387CBE2E-7FD1-4574-9844-AA76C6DA3B39}" type="slidenum">
              <a:rPr lang="en-US" smtClean="0"/>
            </a:fld>
            <a:endParaRPr lang="en-US"/>
          </a:p>
        </p:txBody>
      </p:sp>
      <p:sp>
        <p:nvSpPr>
          <p:cNvPr id="1048635" name="Content Placeholder 10"/>
          <p:cNvSpPr>
            <a:spLocks noGrp="1"/>
          </p:cNvSpPr>
          <p:nvPr>
            <p:ph sz="half" idx="2"/>
          </p:nvPr>
        </p:nvSpPr>
        <p:spPr>
          <a:xfrm>
            <a:off x="914400" y="2247900"/>
            <a:ext cx="3733800" cy="3886200"/>
          </a:xfrm>
        </p:spPr>
        <p:txBody>
          <a:bodyPr vert="horz"/>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36" name="Content Placeholder 12"/>
          <p:cNvSpPr>
            <a:spLocks noGrp="1"/>
          </p:cNvSpPr>
          <p:nvPr>
            <p:ph sz="half" idx="4"/>
          </p:nvPr>
        </p:nvSpPr>
        <p:spPr>
          <a:xfrm>
            <a:off x="4953000" y="2247900"/>
            <a:ext cx="3733800" cy="3886200"/>
          </a:xfrm>
        </p:spPr>
        <p:txBody>
          <a:bodyPr vert="horz"/>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7" name="Title 1"/>
          <p:cNvSpPr>
            <a:spLocks noGrp="1"/>
          </p:cNvSpPr>
          <p:nvPr>
            <p:ph type="title"/>
          </p:nvPr>
        </p:nvSpPr>
        <p:spPr/>
        <p:txBody>
          <a:bodyPr/>
          <a:p>
            <a:r>
              <a:rPr kumimoji="0" lang="en-US"/>
              <a:t>Click to edit Master title style</a:t>
            </a:r>
          </a:p>
        </p:txBody>
      </p:sp>
      <p:sp>
        <p:nvSpPr>
          <p:cNvPr id="1048638" name="Date Placeholder 2"/>
          <p:cNvSpPr>
            <a:spLocks noGrp="1"/>
          </p:cNvSpPr>
          <p:nvPr>
            <p:ph type="dt" sz="half" idx="10"/>
          </p:nvPr>
        </p:nvSpPr>
        <p:spPr/>
        <p:txBody>
          <a:bodyPr/>
          <a:p>
            <a:fld id="{2958DBC5-8554-4888-A3E8-6BE63E275087}" type="datetimeFigureOut">
              <a:rPr lang="en-US" smtClean="0"/>
            </a:fld>
            <a:endParaRPr lang="en-US"/>
          </a:p>
        </p:txBody>
      </p:sp>
      <p:sp>
        <p:nvSpPr>
          <p:cNvPr id="1048639" name="Footer Placeholder 3"/>
          <p:cNvSpPr>
            <a:spLocks noGrp="1"/>
          </p:cNvSpPr>
          <p:nvPr>
            <p:ph type="ftr" sz="quarter" idx="11"/>
          </p:nvPr>
        </p:nvSpPr>
        <p:spPr/>
        <p:txBody>
          <a:bodyPr/>
          <a:p>
            <a:endParaRPr lang="en-US"/>
          </a:p>
        </p:txBody>
      </p:sp>
      <p:sp>
        <p:nvSpPr>
          <p:cNvPr id="1048640" name="Slide Number Placeholder 4"/>
          <p:cNvSpPr>
            <a:spLocks noGrp="1"/>
          </p:cNvSpPr>
          <p:nvPr>
            <p:ph type="sldNum" sz="quarter" idx="12"/>
          </p:nvPr>
        </p:nvSpPr>
        <p:spPr/>
        <p:txBody>
          <a:bodyPr/>
          <a:p>
            <a:fld id="{387CBE2E-7FD1-4574-9844-AA76C6DA3B3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3" name="Date Placeholder 1"/>
          <p:cNvSpPr>
            <a:spLocks noGrp="1"/>
          </p:cNvSpPr>
          <p:nvPr>
            <p:ph type="dt" sz="half" idx="10"/>
          </p:nvPr>
        </p:nvSpPr>
        <p:spPr/>
        <p:txBody>
          <a:bodyPr/>
          <a:p>
            <a:fld id="{2958DBC5-8554-4888-A3E8-6BE63E275087}" type="datetimeFigureOut">
              <a:rPr lang="en-US" smtClean="0"/>
            </a:fld>
            <a:endParaRPr lang="en-US"/>
          </a:p>
        </p:txBody>
      </p:sp>
      <p:sp>
        <p:nvSpPr>
          <p:cNvPr id="1048584" name="Footer Placeholder 2"/>
          <p:cNvSpPr>
            <a:spLocks noGrp="1"/>
          </p:cNvSpPr>
          <p:nvPr>
            <p:ph type="ftr" sz="quarter" idx="11"/>
          </p:nvPr>
        </p:nvSpPr>
        <p:spPr/>
        <p:txBody>
          <a:bodyPr/>
          <a:p>
            <a:endParaRPr lang="en-US"/>
          </a:p>
        </p:txBody>
      </p:sp>
      <p:sp>
        <p:nvSpPr>
          <p:cNvPr id="1048585" name="Slide Number Placeholder 3"/>
          <p:cNvSpPr>
            <a:spLocks noGrp="1"/>
          </p:cNvSpPr>
          <p:nvPr>
            <p:ph type="sldNum" sz="quarter" idx="12"/>
          </p:nvPr>
        </p:nvSpPr>
        <p:spPr/>
        <p:txBody>
          <a:bodyPr/>
          <a:p>
            <a:fld id="{387CBE2E-7FD1-4574-9844-AA76C6DA3B3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80" name="Rectangle 7"/>
          <p:cNvSpPr/>
          <p:nvPr/>
        </p:nvSpPr>
        <p:spPr>
          <a:xfrm>
            <a:off x="0" y="0"/>
            <a:ext cx="9144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useBgFill="1">
        <p:nvSpPr>
          <p:cNvPr id="1048681"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82" name="Title 1"/>
          <p:cNvSpPr>
            <a:spLocks noGrp="1"/>
          </p:cNvSpPr>
          <p:nvPr>
            <p:ph type="title"/>
          </p:nvPr>
        </p:nvSpPr>
        <p:spPr>
          <a:xfrm>
            <a:off x="914400" y="273050"/>
            <a:ext cx="7772400" cy="1143000"/>
          </a:xfrm>
        </p:spPr>
        <p:txBody>
          <a:bodyPr anchor="b" anchorCtr="0"/>
          <a:lstStyle>
            <a:lvl1pPr algn="l">
              <a:buNone/>
              <a:defRPr b="0" sz="4000"/>
            </a:lvl1pPr>
          </a:lstStyle>
          <a:p>
            <a:r>
              <a:rPr kumimoji="0" lang="en-US"/>
              <a:t>Click to edit Master title style</a:t>
            </a:r>
          </a:p>
        </p:txBody>
      </p:sp>
      <p:sp>
        <p:nvSpPr>
          <p:cNvPr id="1048683" name="Text Placeholder 2"/>
          <p:cNvSpPr>
            <a:spLocks noGrp="1"/>
          </p:cNvSpPr>
          <p:nvPr>
            <p:ph type="body" idx="2"/>
          </p:nvPr>
        </p:nvSpPr>
        <p:spPr>
          <a:xfrm>
            <a:off x="914400" y="1600200"/>
            <a:ext cx="1905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a:t>Click to edit Master text styles</a:t>
            </a:r>
          </a:p>
        </p:txBody>
      </p:sp>
      <p:sp>
        <p:nvSpPr>
          <p:cNvPr id="1048684" name="Date Placeholder 4"/>
          <p:cNvSpPr>
            <a:spLocks noGrp="1"/>
          </p:cNvSpPr>
          <p:nvPr>
            <p:ph type="dt" sz="half" idx="10"/>
          </p:nvPr>
        </p:nvSpPr>
        <p:spPr/>
        <p:txBody>
          <a:bodyPr/>
          <a:p>
            <a:fld id="{2958DBC5-8554-4888-A3E8-6BE63E275087}" type="datetimeFigureOut">
              <a:rPr lang="en-US" smtClean="0"/>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fld id="{387CBE2E-7FD1-4574-9844-AA76C6DA3B39}" type="slidenum">
              <a:rPr lang="en-US" smtClean="0"/>
            </a:fld>
            <a:endParaRPr lang="en-US"/>
          </a:p>
        </p:txBody>
      </p:sp>
      <p:sp>
        <p:nvSpPr>
          <p:cNvPr id="1048687" name="Content Placeholder 10"/>
          <p:cNvSpPr>
            <a:spLocks noGrp="1"/>
          </p:cNvSpPr>
          <p:nvPr>
            <p:ph sz="quarter" idx="1"/>
          </p:nvPr>
        </p:nvSpPr>
        <p:spPr>
          <a:xfrm>
            <a:off x="2971800" y="1600200"/>
            <a:ext cx="5715000" cy="4495800"/>
          </a:xfrm>
        </p:spPr>
        <p:txBody>
          <a:bodyPr vert="horz"/>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6" name="Title 1"/>
          <p:cNvSpPr>
            <a:spLocks noGrp="1"/>
          </p:cNvSpPr>
          <p:nvPr>
            <p:ph type="title"/>
          </p:nvPr>
        </p:nvSpPr>
        <p:spPr>
          <a:xfrm>
            <a:off x="914400" y="4900550"/>
            <a:ext cx="7315200" cy="522288"/>
          </a:xfrm>
        </p:spPr>
        <p:txBody>
          <a:bodyPr anchor="ctr">
            <a:noAutofit/>
          </a:bodyPr>
          <a:lstStyle>
            <a:lvl1pPr algn="l">
              <a:buNone/>
              <a:defRPr b="0" sz="2800"/>
            </a:lvl1pPr>
          </a:lstStyle>
          <a:p>
            <a:r>
              <a:rPr kumimoji="0" lang="en-US"/>
              <a:t>Click to edit Master title style</a:t>
            </a:r>
          </a:p>
        </p:txBody>
      </p:sp>
      <p:sp>
        <p:nvSpPr>
          <p:cNvPr id="1048657" name="Text Placeholder 3"/>
          <p:cNvSpPr>
            <a:spLocks noGrp="1"/>
          </p:cNvSpPr>
          <p:nvPr>
            <p:ph type="body" sz="half" idx="2"/>
          </p:nvPr>
        </p:nvSpPr>
        <p:spPr>
          <a:xfrm>
            <a:off x="914400" y="5445825"/>
            <a:ext cx="7315200" cy="685800"/>
          </a:xfrm>
        </p:spPr>
        <p:txBody>
          <a:bodyPr/>
          <a:lstStyle>
            <a:lvl1pPr indent="0" marL="0">
              <a:buFontTx/>
              <a:buNone/>
              <a:defRPr sz="16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58" name="Date Placeholder 4"/>
          <p:cNvSpPr>
            <a:spLocks noGrp="1"/>
          </p:cNvSpPr>
          <p:nvPr>
            <p:ph type="dt" sz="half" idx="10"/>
          </p:nvPr>
        </p:nvSpPr>
        <p:spPr/>
        <p:txBody>
          <a:bodyPr/>
          <a:p>
            <a:fld id="{2958DBC5-8554-4888-A3E8-6BE63E275087}" type="datetimeFigureOut">
              <a:rPr lang="en-US" smtClean="0"/>
            </a:fld>
            <a:endParaRPr lang="en-US"/>
          </a:p>
        </p:txBody>
      </p:sp>
      <p:sp>
        <p:nvSpPr>
          <p:cNvPr id="1048659" name="Footer Placeholder 5"/>
          <p:cNvSpPr>
            <a:spLocks noGrp="1"/>
          </p:cNvSpPr>
          <p:nvPr>
            <p:ph type="ftr" sz="quarter" idx="11"/>
          </p:nvPr>
        </p:nvSpPr>
        <p:spPr>
          <a:xfrm>
            <a:off x="914400" y="6172200"/>
            <a:ext cx="3886200" cy="457200"/>
          </a:xfrm>
        </p:spPr>
        <p:txBody>
          <a:bodyPr/>
          <a:p>
            <a:endParaRPr lang="en-US"/>
          </a:p>
        </p:txBody>
      </p:sp>
      <p:sp>
        <p:nvSpPr>
          <p:cNvPr id="1048660" name="Slide Number Placeholder 6"/>
          <p:cNvSpPr>
            <a:spLocks noGrp="1"/>
          </p:cNvSpPr>
          <p:nvPr>
            <p:ph type="sldNum" sz="quarter" idx="12"/>
          </p:nvPr>
        </p:nvSpPr>
        <p:spPr>
          <a:xfrm>
            <a:off x="146304" y="6208776"/>
            <a:ext cx="457200" cy="457200"/>
          </a:xfrm>
        </p:spPr>
        <p:txBody>
          <a:bodyPr/>
          <a:p>
            <a:fld id="{387CBE2E-7FD1-4574-9844-AA76C6DA3B39}" type="slidenum">
              <a:rPr lang="en-US" smtClean="0"/>
            </a:fld>
            <a:endParaRPr lang="en-US"/>
          </a:p>
        </p:txBody>
      </p:sp>
      <p:sp>
        <p:nvSpPr>
          <p:cNvPr id="1048661" name="Rectangle 10"/>
          <p:cNvSpPr/>
          <p:nvPr/>
        </p:nvSpPr>
        <p:spPr>
          <a:xfrm flipV="1">
            <a:off x="68307" y="4683555"/>
            <a:ext cx="900684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2" name="Rectangle 11"/>
          <p:cNvSpPr/>
          <p:nvPr/>
        </p:nvSpPr>
        <p:spPr>
          <a:xfrm>
            <a:off x="68508" y="4650474"/>
            <a:ext cx="9006639"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3" name="Rectangle 12"/>
          <p:cNvSpPr/>
          <p:nvPr/>
        </p:nvSpPr>
        <p:spPr>
          <a:xfrm>
            <a:off x="68510" y="4773224"/>
            <a:ext cx="9006637" cy="4880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64"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indent="0" marL="0">
              <a:buNone/>
              <a:defRPr sz="3200"/>
            </a:lvl1pPr>
          </a:lstStyle>
          <a:p>
            <a:r>
              <a:rPr kumimoji="0" lang="en-US"/>
              <a:t>Click icon to add picture</a:t>
            </a:r>
            <a:endParaRPr dirty="0"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Rectangle 8"/>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577"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578" name="Title Placeholder 21"/>
          <p:cNvSpPr>
            <a:spLocks noGrp="1"/>
          </p:cNvSpPr>
          <p:nvPr>
            <p:ph type="title"/>
          </p:nvPr>
        </p:nvSpPr>
        <p:spPr>
          <a:xfrm>
            <a:off x="914400" y="274638"/>
            <a:ext cx="7772400" cy="1143000"/>
          </a:xfrm>
          <a:prstGeom prst="rect"/>
        </p:spPr>
        <p:txBody>
          <a:bodyPr anchor="b" anchorCtr="0" bIns="91440">
            <a:normAutofit/>
          </a:bodyPr>
          <a:p>
            <a:r>
              <a:rPr kumimoji="0" lang="en-US"/>
              <a:t>Click to edit Master title style</a:t>
            </a:r>
          </a:p>
        </p:txBody>
      </p:sp>
      <p:sp>
        <p:nvSpPr>
          <p:cNvPr id="1048579" name="Text Placeholder 12"/>
          <p:cNvSpPr>
            <a:spLocks noGrp="1"/>
          </p:cNvSpPr>
          <p:nvPr>
            <p:ph type="body" idx="1"/>
          </p:nvPr>
        </p:nvSpPr>
        <p:spPr>
          <a:xfrm>
            <a:off x="914400" y="1447800"/>
            <a:ext cx="7772400" cy="4572000"/>
          </a:xfrm>
          <a:prstGeom prst="rect"/>
        </p:spPr>
        <p:txBody>
          <a:bodyPr>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13"/>
          <p:cNvSpPr>
            <a:spLocks noGrp="1"/>
          </p:cNvSpPr>
          <p:nvPr>
            <p:ph type="dt" sz="half" idx="2"/>
          </p:nvPr>
        </p:nvSpPr>
        <p:spPr>
          <a:xfrm>
            <a:off x="6172200" y="6191250"/>
            <a:ext cx="2476500" cy="476250"/>
          </a:xfrm>
          <a:prstGeom prst="rect"/>
        </p:spPr>
        <p:txBody>
          <a:bodyPr anchor="ctr" anchorCtr="0"/>
          <a:lstStyle>
            <a:lvl1pPr algn="r" eaLnBrk="1" hangingPunct="1" latinLnBrk="0">
              <a:defRPr sz="1400" kumimoji="0">
                <a:solidFill>
                  <a:schemeClr val="tx2"/>
                </a:solidFill>
              </a:defRPr>
            </a:lvl1pPr>
          </a:lstStyle>
          <a:p>
            <a:fld id="{2958DBC5-8554-4888-A3E8-6BE63E275087}" type="datetimeFigureOut">
              <a:rPr lang="en-US" smtClean="0"/>
            </a:fld>
            <a:endParaRPr lang="en-US"/>
          </a:p>
        </p:txBody>
      </p:sp>
      <p:sp>
        <p:nvSpPr>
          <p:cNvPr id="1048581" name="Footer Placeholder 2"/>
          <p:cNvSpPr>
            <a:spLocks noGrp="1"/>
          </p:cNvSpPr>
          <p:nvPr>
            <p:ph type="ftr" sz="quarter" idx="3"/>
          </p:nvPr>
        </p:nvSpPr>
        <p:spPr>
          <a:xfrm>
            <a:off x="914400" y="6172200"/>
            <a:ext cx="3962400" cy="457200"/>
          </a:xfrm>
          <a:prstGeom prst="rect"/>
        </p:spPr>
        <p:txBody>
          <a:bodyPr anchor="ctr" anchorCtr="0"/>
          <a:lstStyle>
            <a:lvl1pPr eaLnBrk="1" hangingPunct="1" latinLnBrk="0">
              <a:defRPr sz="1400" kumimoji="0">
                <a:solidFill>
                  <a:schemeClr val="tx2"/>
                </a:solidFill>
              </a:defRPr>
            </a:lvl1pPr>
          </a:lstStyle>
          <a:p>
            <a:endParaRPr lang="en-US"/>
          </a:p>
        </p:txBody>
      </p:sp>
      <p:sp>
        <p:nvSpPr>
          <p:cNvPr id="1048582" name="Slide Number Placeholder 22"/>
          <p:cNvSpPr>
            <a:spLocks noGrp="1"/>
          </p:cNvSpPr>
          <p:nvPr>
            <p:ph type="sldNum" sz="quarter" idx="4"/>
          </p:nvPr>
        </p:nvSpPr>
        <p:spPr>
          <a:xfrm>
            <a:off x="146304" y="6210300"/>
            <a:ext cx="457200" cy="457200"/>
          </a:xfrm>
          <a:prstGeom prst="ellipse"/>
          <a:solidFill>
            <a:schemeClr val="accent1"/>
          </a:solidFill>
        </p:spPr>
        <p:txBody>
          <a:bodyPr anchor="ctr" anchorCtr="1" bIns="0" lIns="0" rIns="0" tIns="0" wrap="none">
            <a:noAutofit/>
          </a:bodyPr>
          <a:lstStyle>
            <a:lvl1pPr algn="ctr" eaLnBrk="1" hangingPunct="1" latinLnBrk="0">
              <a:defRPr sz="1400" kumimoji="0">
                <a:solidFill>
                  <a:srgbClr val="FFFFFF"/>
                </a:solidFill>
                <a:latin typeface="+mj-lt"/>
                <a:ea typeface="+mj-ea"/>
                <a:cs typeface="+mj-cs"/>
              </a:defRPr>
            </a:lvl1pPr>
          </a:lstStyle>
          <a:p>
            <a:fld id="{387CBE2E-7FD1-4574-9844-AA76C6DA3B3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000" kern="1200" kumimoji="0">
          <a:solidFill>
            <a:schemeClr val="tx2"/>
          </a:solidFill>
          <a:latin typeface="+mj-lt"/>
          <a:ea typeface="+mj-ea"/>
          <a:cs typeface="+mj-cs"/>
        </a:defRPr>
      </a:lvl1pPr>
    </p:titleStyle>
    <p:bodyStyle>
      <a:lvl1pPr algn="l" eaLnBrk="1" hangingPunct="1" indent="-274320" latinLnBrk="0" marL="274320" rtl="0">
        <a:spcBef>
          <a:spcPts val="580"/>
        </a:spcBef>
        <a:buClr>
          <a:schemeClr val="accent1"/>
        </a:buClr>
        <a:buSzPct val="85000"/>
        <a:buFont typeface="Wingdings 2"/>
        <a:buChar char=""/>
        <a:defRPr sz="2600" kern="1200" kumimoji="0">
          <a:solidFill>
            <a:schemeClr val="tx1"/>
          </a:solidFill>
          <a:latin typeface="+mn-lt"/>
          <a:ea typeface="+mn-ea"/>
          <a:cs typeface="+mn-cs"/>
        </a:defRPr>
      </a:lvl1pPr>
      <a:lvl2pPr algn="l" eaLnBrk="1" hangingPunct="1" indent="-228600" latinLnBrk="0" marL="548640" rtl="0">
        <a:spcBef>
          <a:spcPts val="370"/>
        </a:spcBef>
        <a:buClr>
          <a:schemeClr val="accent2"/>
        </a:buClr>
        <a:buSzPct val="85000"/>
        <a:buFont typeface="Wingdings 2"/>
        <a:buChar char=""/>
        <a:defRPr sz="2400" kern="1200" kumimoji="0">
          <a:solidFill>
            <a:schemeClr val="tx1"/>
          </a:solidFill>
          <a:latin typeface="+mn-lt"/>
          <a:ea typeface="+mn-ea"/>
          <a:cs typeface="+mn-cs"/>
        </a:defRPr>
      </a:lvl2pPr>
      <a:lvl3pPr algn="l" eaLnBrk="1" hangingPunct="1" indent="-228600" latinLnBrk="0" marL="822960" rtl="0">
        <a:spcBef>
          <a:spcPts val="370"/>
        </a:spcBef>
        <a:buClr>
          <a:schemeClr val="accent1">
            <a:tint val="60000"/>
          </a:schemeClr>
        </a:buClr>
        <a:buSzPct val="8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ts val="370"/>
        </a:spcBef>
        <a:buClr>
          <a:schemeClr val="accent3"/>
        </a:buClr>
        <a:buSzPct val="80000"/>
        <a:buFont typeface="Wingdings 2"/>
        <a:buChar char=""/>
        <a:defRPr sz="2000" kern="1200" kumimoji="0">
          <a:solidFill>
            <a:schemeClr val="tx1"/>
          </a:solidFill>
          <a:latin typeface="+mn-lt"/>
          <a:ea typeface="+mn-ea"/>
          <a:cs typeface="+mn-cs"/>
        </a:defRPr>
      </a:lvl4pPr>
      <a:lvl5pPr algn="l" eaLnBrk="1" hangingPunct="1" indent="-228600" latinLnBrk="0" marL="1371600" rtl="0">
        <a:spcBef>
          <a:spcPts val="370"/>
        </a:spcBef>
        <a:buClr>
          <a:schemeClr val="accent3"/>
        </a:buClr>
        <a:buFontTx/>
        <a:buChar char="o"/>
        <a:defRPr sz="2000" kern="1200" kumimoji="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www.google.com/" TargetMode="External"/><Relationship Id="rId2" Type="http://schemas.openxmlformats.org/officeDocument/2006/relationships/hyperlink" Target="http://www.wikipedia.com/" TargetMode="External"/><Relationship Id="rId3" Type="http://schemas.openxmlformats.org/officeDocument/2006/relationships/hyperlink" Target="http://www.studymafia.org/" TargetMode="Externa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Rectangle 5"/>
          <p:cNvSpPr>
            <a:spLocks noChangeArrowheads="1"/>
          </p:cNvSpPr>
          <p:nvPr/>
        </p:nvSpPr>
        <p:spPr bwMode="auto">
          <a:xfrm>
            <a:off x="457200" y="762000"/>
            <a:ext cx="8686800" cy="1143000"/>
          </a:xfrm>
          <a:prstGeom prst="rect"/>
          <a:noFill/>
          <a:ln w="9525">
            <a:noFill/>
            <a:miter lim="800000"/>
            <a:headEnd/>
            <a:tailEnd/>
          </a:ln>
        </p:spPr>
        <p:txBody>
          <a:bodyPr anchor="ctr"/>
          <a:p>
            <a:pPr algn="ctr"/>
            <a:endParaRPr dirty="0" sz="6000" lang="en-US">
              <a:solidFill>
                <a:srgbClr val="FF9900"/>
              </a:solidFill>
            </a:endParaRPr>
          </a:p>
        </p:txBody>
      </p:sp>
      <p:sp>
        <p:nvSpPr>
          <p:cNvPr id="1048587" name="Rectangle 8"/>
          <p:cNvSpPr>
            <a:spLocks noChangeArrowheads="1"/>
          </p:cNvSpPr>
          <p:nvPr/>
        </p:nvSpPr>
        <p:spPr bwMode="auto">
          <a:xfrm>
            <a:off x="1447800" y="1353473"/>
            <a:ext cx="6248400" cy="3232277"/>
          </a:xfrm>
          <a:prstGeom prst="rect"/>
          <a:noFill/>
          <a:ln w="9525">
            <a:noFill/>
            <a:miter lim="800000"/>
            <a:headEnd/>
            <a:tailEnd/>
          </a:ln>
        </p:spPr>
        <p:txBody>
          <a:bodyPr wrap="square">
            <a:spAutoFit/>
          </a:bodyPr>
          <a:p>
            <a:pPr algn="ctr"/>
            <a:r>
              <a:rPr b="1" dirty="0" sz="4000" lang="en-US">
                <a:solidFill>
                  <a:srgbClr val="FF0000"/>
                </a:solidFill>
                <a:latin typeface="Bodoni MT" panose="02070603080606020203" pitchFamily="18" charset="0"/>
              </a:rPr>
              <a:t>   Seminar </a:t>
            </a:r>
          </a:p>
          <a:p>
            <a:pPr algn="ctr"/>
            <a:r>
              <a:rPr b="1" dirty="0" sz="4000" lang="en-US">
                <a:solidFill>
                  <a:srgbClr val="FF0000"/>
                </a:solidFill>
                <a:latin typeface="Bodoni MT" panose="02070603080606020203" pitchFamily="18" charset="0"/>
              </a:rPr>
              <a:t>On</a:t>
            </a:r>
          </a:p>
          <a:p>
            <a:pPr algn="ctr"/>
            <a:r>
              <a:rPr b="1" dirty="0" sz="4000" lang="en-US">
                <a:solidFill>
                  <a:srgbClr val="FF0000"/>
                </a:solidFill>
                <a:latin typeface="Bodoni MT" panose="02070603080606020203" pitchFamily="18" charset="0"/>
              </a:rPr>
              <a:t>  </a:t>
            </a:r>
            <a:r>
              <a:rPr b="1" dirty="0" sz="4000" lang="en-US">
                <a:solidFill>
                  <a:srgbClr val="FF0000"/>
                </a:solidFill>
                <a:latin typeface="Bodoni MT" panose="02070603080606020203" pitchFamily="18" charset="0"/>
                <a:cs typeface="Times New Roman" pitchFamily="18" charset="0"/>
              </a:rPr>
              <a:t> Free Space Optics / Laser Communication</a:t>
            </a:r>
          </a:p>
        </p:txBody>
      </p:sp>
      <p:sp>
        <p:nvSpPr>
          <p:cNvPr id="1048588" name="TextBox 1"/>
          <p:cNvSpPr txBox="1"/>
          <p:nvPr/>
        </p:nvSpPr>
        <p:spPr>
          <a:xfrm>
            <a:off x="5715000" y="5029200"/>
            <a:ext cx="2667000" cy="929736"/>
          </a:xfrm>
          <a:prstGeom prst="rect"/>
          <a:noFill/>
        </p:spPr>
        <p:txBody>
          <a:bodyPr rtlCol="0" wrap="square">
            <a:spAutoFit/>
          </a:bodyPr>
          <a:p>
            <a:r>
              <a:rPr b="1" dirty="0" sz="2000" lang="en-IN">
                <a:solidFill>
                  <a:srgbClr val="FF0000"/>
                </a:solidFill>
                <a:latin typeface="Cambria" panose="02040503050406030204" pitchFamily="18" charset="0"/>
                <a:ea typeface="Cambria" panose="02040503050406030204" pitchFamily="18" charset="0"/>
              </a:rPr>
              <a:t>PRESENTED BY </a:t>
            </a:r>
            <a:br>
              <a:rPr b="1" dirty="0" sz="2000" lang="en-IN">
                <a:solidFill>
                  <a:srgbClr val="FF0000"/>
                </a:solidFill>
                <a:latin typeface="Cambria" panose="02040503050406030204" pitchFamily="18" charset="0"/>
                <a:ea typeface="Cambria" panose="02040503050406030204" pitchFamily="18" charset="0"/>
              </a:rPr>
            </a:br>
            <a:br>
              <a:rPr b="1" dirty="0" sz="2000" lang="en-IN">
                <a:solidFill>
                  <a:srgbClr val="FF0000"/>
                </a:solidFill>
                <a:latin typeface="Cambria" panose="02040503050406030204" pitchFamily="18" charset="0"/>
                <a:ea typeface="Cambria" panose="02040503050406030204" pitchFamily="18" charset="0"/>
              </a:rPr>
            </a:br>
            <a:r>
              <a:rPr b="1" dirty="0" sz="2000" lang="en-IN">
                <a:solidFill>
                  <a:srgbClr val="FF0000"/>
                </a:solidFill>
                <a:latin typeface="Cambria" panose="02040503050406030204" pitchFamily="18" charset="0"/>
                <a:ea typeface="Cambria" panose="02040503050406030204" pitchFamily="18" charset="0"/>
              </a:rPr>
              <a:t>ANN RIYA DEVASSY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1"/>
          <p:cNvSpPr>
            <a:spLocks noGrp="1"/>
          </p:cNvSpPr>
          <p:nvPr>
            <p:ph type="title"/>
          </p:nvPr>
        </p:nvSpPr>
        <p:spPr/>
        <p:txBody>
          <a:bodyPr>
            <a:normAutofit/>
          </a:bodyPr>
          <a:p>
            <a:r>
              <a:rPr dirty="0" sz="3200" lang="en-US">
                <a:latin typeface="Times New Roman" pitchFamily="18" charset="0"/>
                <a:cs typeface="Times New Roman" pitchFamily="18" charset="0"/>
              </a:rPr>
              <a:t>Demerits</a:t>
            </a:r>
          </a:p>
        </p:txBody>
      </p:sp>
      <p:sp>
        <p:nvSpPr>
          <p:cNvPr id="1048617" name="Content Placeholder 2"/>
          <p:cNvSpPr>
            <a:spLocks noGrp="1"/>
          </p:cNvSpPr>
          <p:nvPr>
            <p:ph sz="quarter" idx="1"/>
          </p:nvPr>
        </p:nvSpPr>
        <p:spPr/>
        <p:txBody>
          <a:bodyPr>
            <a:normAutofit/>
          </a:bodyPr>
          <a:p>
            <a:r>
              <a:rPr dirty="0" sz="2400" lang="en-US">
                <a:latin typeface="Times New Roman" pitchFamily="18" charset="0"/>
                <a:cs typeface="Times New Roman" pitchFamily="18" charset="0"/>
              </a:rPr>
              <a:t>Fog </a:t>
            </a:r>
          </a:p>
          <a:p>
            <a:r>
              <a:rPr dirty="0" sz="2400" lang="en-US">
                <a:latin typeface="Times New Roman" pitchFamily="18" charset="0"/>
                <a:cs typeface="Times New Roman" pitchFamily="18" charset="0"/>
              </a:rPr>
              <a:t>Physical obstructions</a:t>
            </a:r>
          </a:p>
          <a:p>
            <a:r>
              <a:rPr dirty="0" sz="2400" lang="en-US">
                <a:latin typeface="Times New Roman" pitchFamily="18" charset="0"/>
                <a:cs typeface="Times New Roman" pitchFamily="18" charset="0"/>
              </a:rPr>
              <a:t> Scintillation </a:t>
            </a:r>
          </a:p>
          <a:p>
            <a:r>
              <a:rPr dirty="0" sz="2400" lang="en-US">
                <a:latin typeface="Times New Roman" pitchFamily="18" charset="0"/>
                <a:cs typeface="Times New Roman" pitchFamily="18" charset="0"/>
              </a:rPr>
              <a:t>Solar interference </a:t>
            </a:r>
          </a:p>
          <a:p>
            <a:r>
              <a:rPr dirty="0" sz="2400" lang="en-US">
                <a:latin typeface="Times New Roman" pitchFamily="18" charset="0"/>
                <a:cs typeface="Times New Roman" pitchFamily="18" charset="0"/>
              </a:rPr>
              <a:t>Scattering </a:t>
            </a:r>
          </a:p>
          <a:p>
            <a:r>
              <a:rPr dirty="0" sz="2400" lang="en-US">
                <a:latin typeface="Times New Roman" pitchFamily="18" charset="0"/>
                <a:cs typeface="Times New Roman" pitchFamily="18" charset="0"/>
              </a:rPr>
              <a:t>Absorption</a:t>
            </a:r>
          </a:p>
          <a:p>
            <a:r>
              <a:rPr dirty="0" sz="2400" lang="en-US">
                <a:latin typeface="Times New Roman" pitchFamily="18" charset="0"/>
                <a:cs typeface="Times New Roman" pitchFamily="18" charset="0"/>
              </a:rPr>
              <a:t> Building sway / Seismic activity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p:txBody>
          <a:bodyPr>
            <a:normAutofit fontScale="90000"/>
          </a:bodyPr>
          <a:p>
            <a:r>
              <a:rPr dirty="0" sz="3600" lang="en-US">
                <a:latin typeface="Times New Roman" pitchFamily="18" charset="0"/>
                <a:cs typeface="Times New Roman" pitchFamily="18" charset="0"/>
              </a:rPr>
              <a:t>CONCLUSION</a:t>
            </a:r>
            <a:br>
              <a:rPr dirty="0" lang="en-US"/>
            </a:br>
            <a:endParaRPr dirty="0" lang="en-US"/>
          </a:p>
        </p:txBody>
      </p:sp>
      <p:sp>
        <p:nvSpPr>
          <p:cNvPr id="1048619" name="Content Placeholder 2"/>
          <p:cNvSpPr>
            <a:spLocks noGrp="1"/>
          </p:cNvSpPr>
          <p:nvPr>
            <p:ph sz="quarter" idx="1"/>
          </p:nvPr>
        </p:nvSpPr>
        <p:spPr/>
        <p:txBody>
          <a:bodyPr>
            <a:normAutofit/>
          </a:bodyPr>
          <a:p>
            <a:r>
              <a:rPr dirty="0" sz="2400" lang="en-US">
                <a:latin typeface="Times New Roman" pitchFamily="18" charset="0"/>
                <a:cs typeface="Times New Roman" pitchFamily="18" charset="0"/>
              </a:rPr>
              <a:t>Free space optics (FSO) provides a low cost, rapidly deployable method of gaining access to the fiber optic backbone. </a:t>
            </a:r>
          </a:p>
          <a:p>
            <a:r>
              <a:rPr dirty="0" sz="2400" lang="en-US">
                <a:latin typeface="Times New Roman" pitchFamily="18" charset="0"/>
                <a:cs typeface="Times New Roman" pitchFamily="18" charset="0"/>
              </a:rPr>
              <a:t> FSO technology not only delivers fiber-quality connections, it provides the lowest cost transmission capacity in the broadband industry. </a:t>
            </a:r>
          </a:p>
          <a:p>
            <a:r>
              <a:rPr dirty="0" sz="2400" lang="en-US">
                <a:latin typeface="Times New Roman" pitchFamily="18" charset="0"/>
                <a:cs typeface="Times New Roman" pitchFamily="18" charset="0"/>
              </a:rPr>
              <a:t>As a truly protocol-independent broadband conduit, FSO systems complement legacy network investments and work in harmony with any protocol, saving substantial up-front capital investments.</a:t>
            </a: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normAutofit fontScale="90000"/>
          </a:bodyPr>
          <a:p>
            <a:r>
              <a:rPr dirty="0" sz="3600" lang="en-US">
                <a:latin typeface="Times New Roman" pitchFamily="18" charset="0"/>
                <a:cs typeface="Times New Roman" pitchFamily="18" charset="0"/>
              </a:rPr>
              <a:t>REFERENCES</a:t>
            </a:r>
            <a:br>
              <a:rPr dirty="0" lang="en-US"/>
            </a:br>
            <a:endParaRPr dirty="0" lang="en-US"/>
          </a:p>
        </p:txBody>
      </p:sp>
      <p:sp>
        <p:nvSpPr>
          <p:cNvPr id="1048621" name="Content Placeholder 2"/>
          <p:cNvSpPr>
            <a:spLocks noGrp="1"/>
          </p:cNvSpPr>
          <p:nvPr>
            <p:ph sz="quarter" idx="1"/>
          </p:nvPr>
        </p:nvSpPr>
        <p:spPr/>
        <p:txBody>
          <a:bodyPr/>
          <a:p>
            <a:r>
              <a:rPr dirty="0" sz="2400" lang="en-US">
                <a:latin typeface="Times New Roman" pitchFamily="18" charset="0"/>
                <a:cs typeface="Times New Roman" pitchFamily="18" charset="0"/>
              </a:rPr>
              <a:t> </a:t>
            </a:r>
            <a:r>
              <a:rPr dirty="0" sz="2400" lang="en-US" u="sng">
                <a:latin typeface="Times New Roman" pitchFamily="18" charset="0"/>
                <a:cs typeface="Times New Roman" pitchFamily="18" charset="0"/>
                <a:hlinkClick r:id="rId1"/>
              </a:rPr>
              <a:t>www.google.com</a:t>
            </a:r>
            <a:r>
              <a:rPr b="1" dirty="0" sz="2400" lang="en-US">
                <a:latin typeface="Times New Roman" pitchFamily="18" charset="0"/>
                <a:cs typeface="Times New Roman" pitchFamily="18" charset="0"/>
              </a:rPr>
              <a:t> </a:t>
            </a:r>
            <a:endParaRPr dirty="0" sz="2400" lang="en-US">
              <a:latin typeface="Times New Roman" pitchFamily="18" charset="0"/>
              <a:cs typeface="Times New Roman" pitchFamily="18" charset="0"/>
            </a:endParaRPr>
          </a:p>
          <a:p>
            <a:pPr lvl="0"/>
            <a:r>
              <a:rPr dirty="0" sz="2400" lang="en-US" u="sng">
                <a:latin typeface="Times New Roman" pitchFamily="18" charset="0"/>
                <a:cs typeface="Times New Roman" pitchFamily="18" charset="0"/>
                <a:hlinkClick r:id="rId2"/>
              </a:rPr>
              <a:t>www.wikipedia.com</a:t>
            </a:r>
            <a:endParaRPr dirty="0" sz="2400" lang="en-US">
              <a:latin typeface="Times New Roman" pitchFamily="18" charset="0"/>
              <a:cs typeface="Times New Roman" pitchFamily="18" charset="0"/>
            </a:endParaRPr>
          </a:p>
          <a:p>
            <a:pPr lvl="0"/>
            <a:r>
              <a:rPr dirty="0" sz="2400" lang="en-US" u="sng">
                <a:latin typeface="Times New Roman" pitchFamily="18" charset="0"/>
                <a:cs typeface="Times New Roman" pitchFamily="18" charset="0"/>
                <a:hlinkClick r:id="rId3"/>
              </a:rPr>
              <a:t>www.studymafia.org</a:t>
            </a:r>
            <a:r>
              <a:rPr b="1" dirty="0" sz="2400" lang="en-US">
                <a:latin typeface="Times New Roman" pitchFamily="18" charset="0"/>
                <a:cs typeface="Times New Roman" pitchFamily="18" charset="0"/>
              </a:rPr>
              <a:t> </a:t>
            </a:r>
            <a:endParaRPr dirty="0" sz="2400" lang="en-US">
              <a:latin typeface="Times New Roman" pitchFamily="18" charset="0"/>
              <a:cs typeface="Times New Roman" pitchFamily="18" charset="0"/>
            </a:endParaRPr>
          </a:p>
          <a:p>
            <a:pPr>
              <a:buNone/>
            </a:pPr>
            <a:endParaRPr dirty="0" lang="en-US"/>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itle 1"/>
          <p:cNvSpPr>
            <a:spLocks noGrp="1"/>
          </p:cNvSpPr>
          <p:nvPr>
            <p:ph type="title"/>
          </p:nvPr>
        </p:nvSpPr>
        <p:spPr>
          <a:xfrm>
            <a:off x="533400" y="2971800"/>
            <a:ext cx="8229600" cy="1143000"/>
          </a:xfrm>
        </p:spPr>
        <p:txBody>
          <a:bodyPr>
            <a:normAutofit fontScale="90000"/>
          </a:bodyPr>
          <a:p>
            <a:r>
              <a:rPr dirty="0" sz="8000" lang="en-US">
                <a:latin typeface="Times New Roman" pitchFamily="18" charset="0"/>
                <a:cs typeface="Times New Roman" pitchFamily="18" charset="0"/>
              </a:rPr>
              <a:t>Thanks</a:t>
            </a:r>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title"/>
          </p:nvPr>
        </p:nvSpPr>
        <p:spPr/>
        <p:txBody>
          <a:bodyPr>
            <a:normAutofit fontScale="90000"/>
          </a:bodyPr>
          <a:p>
            <a:r>
              <a:rPr b="1" dirty="0" lang="en-IN"/>
              <a:t> </a:t>
            </a:r>
            <a:br>
              <a:rPr b="1" dirty="0" lang="en-US"/>
            </a:br>
            <a:r>
              <a:rPr dirty="0" sz="3600" lang="en-IN">
                <a:latin typeface="Times New Roman" pitchFamily="18" charset="0"/>
                <a:cs typeface="Times New Roman" pitchFamily="18" charset="0"/>
              </a:rPr>
              <a:t>CONTENTS</a:t>
            </a:r>
            <a:br>
              <a:rPr b="1" dirty="0" lang="en-US"/>
            </a:br>
            <a:endParaRPr dirty="0" lang="en-US"/>
          </a:p>
        </p:txBody>
      </p:sp>
      <p:sp>
        <p:nvSpPr>
          <p:cNvPr id="1048600" name="Content Placeholder 2"/>
          <p:cNvSpPr>
            <a:spLocks noGrp="1"/>
          </p:cNvSpPr>
          <p:nvPr>
            <p:ph sz="quarter" idx="1"/>
          </p:nvPr>
        </p:nvSpPr>
        <p:spPr/>
        <p:txBody>
          <a:bodyPr>
            <a:normAutofit/>
          </a:bodyPr>
          <a:p>
            <a:pPr lvl="0"/>
            <a:r>
              <a:rPr dirty="0" sz="2600" lang="en-US">
                <a:latin typeface="Times New Roman" pitchFamily="18" charset="0"/>
                <a:cs typeface="Times New Roman" pitchFamily="18" charset="0"/>
              </a:rPr>
              <a:t>INTRODUCTION</a:t>
            </a:r>
          </a:p>
          <a:p>
            <a:pPr lvl="0"/>
            <a:r>
              <a:rPr dirty="0" sz="2600" lang="en-US">
                <a:latin typeface="Times New Roman" pitchFamily="18" charset="0"/>
                <a:cs typeface="Times New Roman" pitchFamily="18" charset="0"/>
              </a:rPr>
              <a:t>HISTORY OF FSO</a:t>
            </a:r>
          </a:p>
          <a:p>
            <a:pPr lvl="0"/>
            <a:r>
              <a:rPr dirty="0" sz="2600" lang="en-US">
                <a:latin typeface="Times New Roman" pitchFamily="18" charset="0"/>
                <a:cs typeface="Times New Roman" pitchFamily="18" charset="0"/>
              </a:rPr>
              <a:t>HOW FSO WORKS</a:t>
            </a:r>
          </a:p>
          <a:p>
            <a:pPr lvl="0"/>
            <a:r>
              <a:rPr dirty="0" sz="2600" lang="en-US">
                <a:latin typeface="Times New Roman" pitchFamily="18" charset="0"/>
                <a:cs typeface="Times New Roman" pitchFamily="18" charset="0"/>
              </a:rPr>
              <a:t>ARCHITECTURE</a:t>
            </a:r>
          </a:p>
          <a:p>
            <a:pPr lvl="0"/>
            <a:r>
              <a:rPr dirty="0" sz="2600" lang="en-US">
                <a:latin typeface="Times New Roman" pitchFamily="18" charset="0"/>
                <a:cs typeface="Times New Roman" pitchFamily="18" charset="0"/>
              </a:rPr>
              <a:t>FSO SECURITY</a:t>
            </a:r>
          </a:p>
          <a:p>
            <a:pPr lvl="0"/>
            <a:r>
              <a:rPr dirty="0" sz="2600" lang="en-US">
                <a:latin typeface="Times New Roman" pitchFamily="18" charset="0"/>
                <a:cs typeface="Times New Roman" pitchFamily="18" charset="0"/>
              </a:rPr>
              <a:t>APPLICATIONS</a:t>
            </a:r>
          </a:p>
          <a:p>
            <a:pPr lvl="0"/>
            <a:r>
              <a:rPr dirty="0" sz="2600" lang="en-US">
                <a:latin typeface="Times New Roman" pitchFamily="18" charset="0"/>
                <a:cs typeface="Times New Roman" pitchFamily="18" charset="0"/>
              </a:rPr>
              <a:t>MERIT </a:t>
            </a:r>
          </a:p>
          <a:p>
            <a:pPr lvl="0"/>
            <a:r>
              <a:rPr dirty="0" sz="2600" lang="en-US">
                <a:latin typeface="Times New Roman" pitchFamily="18" charset="0"/>
                <a:cs typeface="Times New Roman" pitchFamily="18" charset="0"/>
              </a:rPr>
              <a:t>DEMERIT </a:t>
            </a:r>
          </a:p>
          <a:p>
            <a:pPr lvl="0"/>
            <a:r>
              <a:rPr dirty="0" sz="2600" lang="en-US">
                <a:latin typeface="Times New Roman" pitchFamily="18" charset="0"/>
                <a:cs typeface="Times New Roman" pitchFamily="18" charset="0"/>
              </a:rPr>
              <a:t>CONCLUSION</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r>
              <a:rPr cap="all" dirty="0" sz="3600" lang="en-US">
                <a:latin typeface="Times New Roman" pitchFamily="18" charset="0"/>
                <a:cs typeface="Times New Roman" pitchFamily="18" charset="0"/>
              </a:rPr>
              <a:t>introduction</a:t>
            </a:r>
            <a:br>
              <a:rPr dirty="0" lang="en-US"/>
            </a:br>
            <a:endParaRPr dirty="0" lang="en-US"/>
          </a:p>
        </p:txBody>
      </p:sp>
      <p:sp>
        <p:nvSpPr>
          <p:cNvPr id="1048602" name="Content Placeholder 2"/>
          <p:cNvSpPr>
            <a:spLocks noGrp="1"/>
          </p:cNvSpPr>
          <p:nvPr>
            <p:ph sz="quarter" idx="1"/>
          </p:nvPr>
        </p:nvSpPr>
        <p:spPr/>
        <p:txBody>
          <a:bodyPr>
            <a:normAutofit/>
          </a:bodyPr>
          <a:p>
            <a:r>
              <a:rPr dirty="0" sz="2400" lang="en-US">
                <a:latin typeface="Times New Roman" pitchFamily="18" charset="0"/>
                <a:cs typeface="Times New Roman" pitchFamily="18" charset="0"/>
              </a:rPr>
              <a:t>Free Space Optics (FSO) communications, also called Free Space Photonics (FSP) or Optical Wireless, refers to the transmission of modulated visible or infrared (IR) beams through the atmosphere to obtain optical communications. </a:t>
            </a:r>
          </a:p>
        </p:txBody>
      </p:sp>
      <p:pic>
        <p:nvPicPr>
          <p:cNvPr id="2097152" name="Picture 3" descr="fso_diagram"/>
          <p:cNvPicPr>
            <a:picLocks/>
          </p:cNvPicPr>
          <p:nvPr/>
        </p:nvPicPr>
        <p:blipFill>
          <a:blip xmlns:r="http://schemas.openxmlformats.org/officeDocument/2006/relationships" r:embed="rId1" cstate="print"/>
          <a:srcRect/>
          <a:stretch>
            <a:fillRect/>
          </a:stretch>
        </p:blipFill>
        <p:spPr bwMode="auto">
          <a:xfrm>
            <a:off x="5105400" y="3505200"/>
            <a:ext cx="2576830" cy="2802890"/>
          </a:xfrm>
          <a:prstGeom prst="rect"/>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3" name="Title 1"/>
          <p:cNvSpPr>
            <a:spLocks noGrp="1"/>
          </p:cNvSpPr>
          <p:nvPr>
            <p:ph type="title"/>
          </p:nvPr>
        </p:nvSpPr>
        <p:spPr/>
        <p:txBody>
          <a:bodyPr>
            <a:normAutofit fontScale="90000"/>
          </a:bodyPr>
          <a:p>
            <a:r>
              <a:rPr cap="all" dirty="0" sz="3600" lang="en-US">
                <a:latin typeface="Times New Roman" pitchFamily="18" charset="0"/>
                <a:cs typeface="Times New Roman" pitchFamily="18" charset="0"/>
              </a:rPr>
              <a:t>History of Free Space Optics (FSO)</a:t>
            </a:r>
            <a:br>
              <a:rPr dirty="0" lang="en-US"/>
            </a:br>
            <a:endParaRPr dirty="0" lang="en-US"/>
          </a:p>
        </p:txBody>
      </p:sp>
      <p:sp>
        <p:nvSpPr>
          <p:cNvPr id="1048604" name="Content Placeholder 2"/>
          <p:cNvSpPr>
            <a:spLocks noGrp="1"/>
          </p:cNvSpPr>
          <p:nvPr>
            <p:ph sz="quarter" idx="1"/>
          </p:nvPr>
        </p:nvSpPr>
        <p:spPr/>
        <p:txBody>
          <a:bodyPr>
            <a:normAutofit/>
          </a:bodyPr>
          <a:p>
            <a:r>
              <a:rPr dirty="0" sz="2400" lang="en-US">
                <a:latin typeface="Times New Roman" pitchFamily="18" charset="0"/>
                <a:cs typeface="Times New Roman" pitchFamily="18" charset="0"/>
              </a:rPr>
              <a:t>The engineering maturity of Free Space Optics (FSO) is often underestimated, due to a misunderstanding of how long Free Space Optics (FSO) systems have been under development. </a:t>
            </a:r>
          </a:p>
          <a:p>
            <a:r>
              <a:rPr dirty="0" sz="2400" lang="en-US">
                <a:latin typeface="Times New Roman" pitchFamily="18" charset="0"/>
                <a:cs typeface="Times New Roman" pitchFamily="18" charset="0"/>
              </a:rPr>
              <a:t>Historically, Free Space Optics (FSO) or optical wireless communications was first demonstrated by Alexander Graham Bell in the late nineteenth century (prior to his demonstration of the telephone!).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5" name="Title 1"/>
          <p:cNvSpPr>
            <a:spLocks noGrp="1"/>
          </p:cNvSpPr>
          <p:nvPr>
            <p:ph type="title"/>
          </p:nvPr>
        </p:nvSpPr>
        <p:spPr/>
        <p:txBody>
          <a:bodyPr>
            <a:normAutofit fontScale="90000"/>
          </a:bodyPr>
          <a:p>
            <a:r>
              <a:rPr cap="all" dirty="0" sz="3600" lang="en-US">
                <a:latin typeface="Times New Roman" pitchFamily="18" charset="0"/>
                <a:cs typeface="Times New Roman" pitchFamily="18" charset="0"/>
              </a:rPr>
              <a:t>How Free Space Optics Works</a:t>
            </a:r>
            <a:br>
              <a:rPr dirty="0" lang="en-US"/>
            </a:br>
            <a:endParaRPr dirty="0" lang="en-US"/>
          </a:p>
        </p:txBody>
      </p:sp>
      <p:sp>
        <p:nvSpPr>
          <p:cNvPr id="1048606" name="Content Placeholder 2"/>
          <p:cNvSpPr>
            <a:spLocks noGrp="1"/>
          </p:cNvSpPr>
          <p:nvPr>
            <p:ph sz="quarter" idx="1"/>
          </p:nvPr>
        </p:nvSpPr>
        <p:spPr/>
        <p:txBody>
          <a:bodyPr>
            <a:normAutofit fontScale="96154" lnSpcReduction="20000"/>
          </a:bodyPr>
          <a:p>
            <a:r>
              <a:rPr dirty="0" sz="2600" lang="en-US">
                <a:latin typeface="Times New Roman" pitchFamily="18" charset="0"/>
                <a:cs typeface="Times New Roman" pitchFamily="18" charset="0"/>
              </a:rPr>
              <a:t>Free Space Optics (FSO) transmits invisible, eye-safe light beams from one "telescope" to another using low power infrared laser in the </a:t>
            </a:r>
            <a:r>
              <a:rPr dirty="0" sz="2600" lang="en-US" err="1">
                <a:latin typeface="Times New Roman" pitchFamily="18" charset="0"/>
                <a:cs typeface="Times New Roman" pitchFamily="18" charset="0"/>
              </a:rPr>
              <a:t>teraHertz</a:t>
            </a:r>
            <a:r>
              <a:rPr dirty="0" sz="2600" lang="en-US">
                <a:latin typeface="Times New Roman" pitchFamily="18" charset="0"/>
                <a:cs typeface="Times New Roman" pitchFamily="18" charset="0"/>
              </a:rPr>
              <a:t> spectrum. </a:t>
            </a:r>
          </a:p>
          <a:p>
            <a:r>
              <a:rPr dirty="0" sz="2600" lang="en-US">
                <a:latin typeface="Times New Roman" pitchFamily="18" charset="0"/>
                <a:cs typeface="Times New Roman" pitchFamily="18" charset="0"/>
              </a:rPr>
              <a:t>The beams of light in Free Space Optics (FSO) systems are transmitted by laser light focused on highly sensitive photon detector receivers. </a:t>
            </a:r>
          </a:p>
          <a:p>
            <a:r>
              <a:rPr dirty="0" sz="2600" lang="en-US">
                <a:latin typeface="Times New Roman" pitchFamily="18" charset="0"/>
                <a:cs typeface="Times New Roman" pitchFamily="18" charset="0"/>
              </a:rPr>
              <a:t>These receivers are telescopic lenses able to collect the photon stream and transmit digital data containing a mix of Internet messages, video images, radio signals or computer files. </a:t>
            </a: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dirty="0" sz="3200" lang="en-US">
                <a:latin typeface="Times New Roman" pitchFamily="18" charset="0"/>
                <a:cs typeface="Times New Roman" pitchFamily="18" charset="0"/>
              </a:rPr>
              <a:t>Architecture</a:t>
            </a:r>
          </a:p>
        </p:txBody>
      </p:sp>
      <p:sp>
        <p:nvSpPr>
          <p:cNvPr id="1048609" name="Content Placeholder 2"/>
          <p:cNvSpPr>
            <a:spLocks noGrp="1"/>
          </p:cNvSpPr>
          <p:nvPr>
            <p:ph sz="quarter" idx="1"/>
          </p:nvPr>
        </p:nvSpPr>
        <p:spPr/>
        <p:txBody>
          <a:bodyPr/>
          <a:p>
            <a:endParaRPr dirty="0" lang="en-US"/>
          </a:p>
          <a:p>
            <a:endParaRPr dirty="0" lang="en-US"/>
          </a:p>
          <a:p>
            <a:endParaRPr dirty="0" lang="en-US"/>
          </a:p>
          <a:p>
            <a:endParaRPr dirty="0" lang="en-US"/>
          </a:p>
          <a:p>
            <a:endParaRPr dirty="0" sz="2400" lang="en-US">
              <a:latin typeface="Times New Roman" pitchFamily="18" charset="0"/>
              <a:cs typeface="Times New Roman" pitchFamily="18" charset="0"/>
            </a:endParaRPr>
          </a:p>
          <a:p>
            <a:r>
              <a:rPr dirty="0" sz="2400" lang="en-US">
                <a:latin typeface="Times New Roman" pitchFamily="18" charset="0"/>
                <a:cs typeface="Times New Roman" pitchFamily="18" charset="0"/>
              </a:rPr>
              <a:t>The safety standard recommends that these systems should be located where the beam cannot be interrupted or viewed inadvertently by a person or receiver. </a:t>
            </a:r>
          </a:p>
        </p:txBody>
      </p:sp>
      <p:pic>
        <p:nvPicPr>
          <p:cNvPr id="2097154" name="Picture 3"/>
          <p:cNvPicPr>
            <a:picLocks noChangeAspect="1" noChangeArrowheads="1"/>
          </p:cNvPicPr>
          <p:nvPr/>
        </p:nvPicPr>
        <p:blipFill>
          <a:blip xmlns:r="http://schemas.openxmlformats.org/officeDocument/2006/relationships" r:embed="rId1" cstate="print"/>
          <a:srcRect/>
          <a:stretch>
            <a:fillRect/>
          </a:stretch>
        </p:blipFill>
        <p:spPr bwMode="auto">
          <a:xfrm>
            <a:off x="2133600" y="1981200"/>
            <a:ext cx="4791075" cy="1971675"/>
          </a:xfrm>
          <a:prstGeom prst="rect"/>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0" name="Title 1"/>
          <p:cNvSpPr>
            <a:spLocks noGrp="1"/>
          </p:cNvSpPr>
          <p:nvPr>
            <p:ph type="title"/>
          </p:nvPr>
        </p:nvSpPr>
        <p:spPr/>
        <p:txBody>
          <a:bodyPr>
            <a:normAutofit fontScale="90000"/>
          </a:bodyPr>
          <a:p>
            <a:r>
              <a:rPr cap="all" dirty="0" sz="3600" lang="en-US">
                <a:latin typeface="Times New Roman" pitchFamily="18" charset="0"/>
                <a:cs typeface="Times New Roman" pitchFamily="18" charset="0"/>
              </a:rPr>
              <a:t>Free Space Optics (FSO) security</a:t>
            </a:r>
            <a:br>
              <a:rPr dirty="0" sz="3600" lang="en-US"/>
            </a:br>
            <a:endParaRPr dirty="0" lang="en-US"/>
          </a:p>
        </p:txBody>
      </p:sp>
      <p:sp>
        <p:nvSpPr>
          <p:cNvPr id="1048611" name="Content Placeholder 2"/>
          <p:cNvSpPr>
            <a:spLocks noGrp="1"/>
          </p:cNvSpPr>
          <p:nvPr>
            <p:ph sz="quarter" idx="1"/>
          </p:nvPr>
        </p:nvSpPr>
        <p:spPr/>
        <p:txBody>
          <a:bodyPr>
            <a:normAutofit fontScale="96154" lnSpcReduction="20000"/>
          </a:bodyPr>
          <a:p>
            <a:pPr lvl="1"/>
            <a:r>
              <a:rPr dirty="0" sz="2600" lang="en-US">
                <a:latin typeface="Times New Roman" pitchFamily="18" charset="0"/>
                <a:cs typeface="Times New Roman" pitchFamily="18" charset="0"/>
              </a:rPr>
              <a:t>FSO is far more secure than RF or other wireless-based transmission technologies for several reasons:</a:t>
            </a:r>
          </a:p>
          <a:p>
            <a:pPr lvl="0"/>
            <a:r>
              <a:rPr dirty="0" sz="2600" lang="en-US">
                <a:latin typeface="Times New Roman" pitchFamily="18" charset="0"/>
                <a:cs typeface="Times New Roman" pitchFamily="18" charset="0"/>
              </a:rPr>
              <a:t>Laser beams cannot be detected with spectrum analyzers or RF meters. </a:t>
            </a:r>
          </a:p>
          <a:p>
            <a:pPr lvl="0"/>
            <a:r>
              <a:rPr dirty="0" sz="2600" lang="en-US">
                <a:latin typeface="Times New Roman" pitchFamily="18" charset="0"/>
                <a:cs typeface="Times New Roman" pitchFamily="18" charset="0"/>
              </a:rPr>
              <a:t>The laser beams are narrow and invisible, making them harder to find and even harder to intercept and crack. </a:t>
            </a:r>
          </a:p>
          <a:p>
            <a:pPr lvl="0"/>
            <a:r>
              <a:rPr dirty="0" sz="2600" lang="en-US">
                <a:latin typeface="Times New Roman" pitchFamily="18" charset="0"/>
                <a:cs typeface="Times New Roman" pitchFamily="18" charset="0"/>
              </a:rPr>
              <a:t>Data can be transmitted over an encrypted connection adding to the degree of security available in FSO network transmissions.</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3200" lang="en-US">
                <a:latin typeface="Times New Roman" pitchFamily="18" charset="0"/>
                <a:cs typeface="Times New Roman" pitchFamily="18" charset="0"/>
              </a:rPr>
              <a:t>Applications</a:t>
            </a:r>
          </a:p>
        </p:txBody>
      </p:sp>
      <p:sp>
        <p:nvSpPr>
          <p:cNvPr id="1048613" name="Content Placeholder 2"/>
          <p:cNvSpPr>
            <a:spLocks noGrp="1"/>
          </p:cNvSpPr>
          <p:nvPr>
            <p:ph sz="quarter" idx="1"/>
          </p:nvPr>
        </p:nvSpPr>
        <p:spPr/>
        <p:txBody>
          <a:bodyPr>
            <a:normAutofit/>
          </a:bodyPr>
          <a:p>
            <a:r>
              <a:rPr dirty="0" sz="2400" lang="en-US">
                <a:latin typeface="Times New Roman" pitchFamily="18" charset="0"/>
                <a:cs typeface="Times New Roman" pitchFamily="18" charset="0"/>
              </a:rPr>
              <a:t>Metro Area Networks (MAN)</a:t>
            </a:r>
          </a:p>
          <a:p>
            <a:r>
              <a:rPr dirty="0" sz="2400" lang="en-US">
                <a:latin typeface="Times New Roman" pitchFamily="18" charset="0"/>
                <a:cs typeface="Times New Roman" pitchFamily="18" charset="0"/>
              </a:rPr>
              <a:t> Last Mile Access</a:t>
            </a:r>
          </a:p>
          <a:p>
            <a:r>
              <a:rPr dirty="0" sz="2400" lang="en-US">
                <a:latin typeface="Times New Roman" pitchFamily="18" charset="0"/>
                <a:cs typeface="Times New Roman" pitchFamily="18" charset="0"/>
              </a:rPr>
              <a:t> Enterprise connectivity </a:t>
            </a:r>
          </a:p>
          <a:p>
            <a:r>
              <a:rPr dirty="0" sz="2400" lang="en-US">
                <a:latin typeface="Times New Roman" pitchFamily="18" charset="0"/>
                <a:cs typeface="Times New Roman" pitchFamily="18" charset="0"/>
              </a:rPr>
              <a:t>Fiber backup </a:t>
            </a:r>
          </a:p>
          <a:p>
            <a:r>
              <a:rPr dirty="0" sz="2400" lang="en-US">
                <a:latin typeface="Times New Roman" pitchFamily="18" charset="0"/>
                <a:cs typeface="Times New Roman" pitchFamily="18" charset="0"/>
              </a:rPr>
              <a:t>Backhaul </a:t>
            </a:r>
          </a:p>
          <a:p>
            <a:r>
              <a:rPr dirty="0" sz="2400" lang="en-US">
                <a:latin typeface="Times New Roman" pitchFamily="18" charset="0"/>
                <a:cs typeface="Times New Roman" pitchFamily="18" charset="0"/>
              </a:rPr>
              <a:t>Service acceleration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3200" lang="en-US">
                <a:latin typeface="Times New Roman" pitchFamily="18" charset="0"/>
                <a:cs typeface="Times New Roman" pitchFamily="18" charset="0"/>
              </a:rPr>
              <a:t>Merits</a:t>
            </a:r>
          </a:p>
        </p:txBody>
      </p:sp>
      <p:sp>
        <p:nvSpPr>
          <p:cNvPr id="1048615" name="Content Placeholder 2"/>
          <p:cNvSpPr>
            <a:spLocks noGrp="1"/>
          </p:cNvSpPr>
          <p:nvPr>
            <p:ph sz="quarter" idx="1"/>
          </p:nvPr>
        </p:nvSpPr>
        <p:spPr/>
        <p:txBody>
          <a:bodyPr>
            <a:normAutofit/>
          </a:bodyPr>
          <a:p>
            <a:pPr>
              <a:buNone/>
            </a:pPr>
            <a:r>
              <a:rPr dirty="0" sz="2400" lang="en-US">
                <a:latin typeface="Times New Roman" pitchFamily="18" charset="0"/>
                <a:cs typeface="Times New Roman" pitchFamily="18" charset="0"/>
              </a:rPr>
              <a:t>• Flexible network solution over conventional broadband services.</a:t>
            </a:r>
          </a:p>
          <a:p>
            <a:pPr>
              <a:buNone/>
            </a:pPr>
            <a:r>
              <a:rPr dirty="0" sz="2400" lang="en-US">
                <a:latin typeface="Times New Roman" pitchFamily="18" charset="0"/>
                <a:cs typeface="Times New Roman" pitchFamily="18" charset="0"/>
              </a:rPr>
              <a:t> • Straight forward deployment- no licenses required </a:t>
            </a:r>
          </a:p>
          <a:p>
            <a:pPr>
              <a:buNone/>
            </a:pPr>
            <a:r>
              <a:rPr dirty="0" sz="2400" lang="en-US">
                <a:latin typeface="Times New Roman" pitchFamily="18" charset="0"/>
                <a:cs typeface="Times New Roman" pitchFamily="18" charset="0"/>
              </a:rPr>
              <a:t>• Low initial investment </a:t>
            </a:r>
          </a:p>
          <a:p>
            <a:pPr>
              <a:buNone/>
            </a:pPr>
            <a:r>
              <a:rPr dirty="0" sz="2400" lang="en-US">
                <a:latin typeface="Times New Roman" pitchFamily="18" charset="0"/>
                <a:cs typeface="Times New Roman" pitchFamily="18" charset="0"/>
              </a:rPr>
              <a:t>• Ease of installation </a:t>
            </a:r>
          </a:p>
          <a:p>
            <a:pPr>
              <a:buNone/>
            </a:pPr>
            <a:r>
              <a:rPr dirty="0" sz="2400" lang="en-US">
                <a:latin typeface="Times New Roman" pitchFamily="18" charset="0"/>
                <a:cs typeface="Times New Roman" pitchFamily="18" charset="0"/>
              </a:rPr>
              <a:t>• Re-</a:t>
            </a:r>
            <a:r>
              <a:rPr dirty="0" sz="2400" lang="en-US" err="1">
                <a:latin typeface="Times New Roman" pitchFamily="18" charset="0"/>
                <a:cs typeface="Times New Roman" pitchFamily="18" charset="0"/>
              </a:rPr>
              <a:t>deployability</a:t>
            </a:r>
            <a:endParaRPr dirty="0" sz="2400" lang="en-US">
              <a:latin typeface="Times New Roman" pitchFamily="18" charset="0"/>
              <a:cs typeface="Times New Roman" pitchFamily="18" charset="0"/>
            </a:endParaRPr>
          </a:p>
          <a:p>
            <a:pPr>
              <a:buNone/>
            </a:pPr>
            <a:r>
              <a:rPr dirty="0" sz="2400" lang="en-US">
                <a:latin typeface="Times New Roman" pitchFamily="18" charset="0"/>
                <a:cs typeface="Times New Roman" pitchFamily="18" charset="0"/>
              </a:rPr>
              <a:t> • High bit rates and low error rates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CONTENTS </dc:title>
  <dc:creator>Reetu</dc:creator>
  <cp:lastModifiedBy>Shon Francis</cp:lastModifiedBy>
  <dcterms:created xsi:type="dcterms:W3CDTF">2015-04-02T02:09:12Z</dcterms:created>
  <dcterms:modified xsi:type="dcterms:W3CDTF">2023-02-07T15:44:26Z</dcterms:modified>
</cp:coreProperties>
</file>