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19160" y="2371680"/>
            <a:ext cx="8733240" cy="37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3360">
              <a:lnSpc>
                <a:spcPct val="150000"/>
              </a:lnSpc>
              <a:buClr>
                <a:srgbClr val="4472c4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4472c4"/>
                </a:solidFill>
                <a:latin typeface="Calibri"/>
                <a:ea typeface="DejaVu Sans"/>
              </a:rPr>
              <a:t>Project Overview</a:t>
            </a:r>
            <a:endParaRPr b="0" lang="en-IN" sz="3200" spc="-1" strike="noStrike">
              <a:latin typeface="Arial"/>
            </a:endParaRPr>
          </a:p>
          <a:p>
            <a:pPr marL="514440" indent="-513360">
              <a:lnSpc>
                <a:spcPct val="150000"/>
              </a:lnSpc>
              <a:buClr>
                <a:srgbClr val="4472c4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4472c4"/>
                </a:solidFill>
                <a:latin typeface="Calibri"/>
                <a:ea typeface="DejaVu Sans"/>
              </a:rPr>
              <a:t>Project Objective</a:t>
            </a:r>
            <a:endParaRPr b="0" lang="en-IN" sz="3200" spc="-1" strike="noStrike">
              <a:latin typeface="Arial"/>
            </a:endParaRPr>
          </a:p>
          <a:p>
            <a:pPr marL="514440" indent="-513360">
              <a:lnSpc>
                <a:spcPct val="150000"/>
              </a:lnSpc>
              <a:buClr>
                <a:srgbClr val="4472c4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4472c4"/>
                </a:solidFill>
                <a:latin typeface="Calibri"/>
                <a:ea typeface="DejaVu Sans"/>
              </a:rPr>
              <a:t>Project Details</a:t>
            </a:r>
            <a:endParaRPr b="0" lang="en-IN" sz="3200" spc="-1" strike="noStrike">
              <a:latin typeface="Arial"/>
            </a:endParaRPr>
          </a:p>
          <a:p>
            <a:pPr marL="514440" indent="-513360">
              <a:lnSpc>
                <a:spcPct val="150000"/>
              </a:lnSpc>
              <a:buClr>
                <a:srgbClr val="4472c4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4472c4"/>
                </a:solidFill>
                <a:latin typeface="Calibri"/>
                <a:ea typeface="DejaVu Sans"/>
              </a:rPr>
              <a:t>Live demo</a:t>
            </a:r>
            <a:endParaRPr b="0" lang="en-IN" sz="3200" spc="-1" strike="noStrike">
              <a:latin typeface="Arial"/>
            </a:endParaRPr>
          </a:p>
          <a:p>
            <a:pPr marL="514440" indent="-513360">
              <a:lnSpc>
                <a:spcPct val="150000"/>
              </a:lnSpc>
              <a:buClr>
                <a:srgbClr val="4472c4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4472c4"/>
                </a:solidFill>
                <a:latin typeface="Calibri"/>
                <a:ea typeface="DejaVu Sans"/>
              </a:rPr>
              <a:t>Way Ahead/ Furthur Improvements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750480" y="471960"/>
            <a:ext cx="46900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CVIC PARSER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56240" y="270360"/>
            <a:ext cx="5315760" cy="62816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5977080" y="180000"/>
            <a:ext cx="5830920" cy="63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467080" y="2505600"/>
            <a:ext cx="692352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4472c4"/>
                </a:solidFill>
                <a:latin typeface="Calibri"/>
                <a:ea typeface="DejaVu Sans"/>
              </a:rPr>
              <a:t>Live Demo</a:t>
            </a:r>
            <a:endParaRPr b="0" lang="en-IN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520800" y="157320"/>
            <a:ext cx="51490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Improvements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85640" y="1276200"/>
            <a:ext cx="11476440" cy="69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It only work with single column page resume.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-&gt; (can be solved by words analysis).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   Resume must be in image format (PDF)(require more power).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-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&gt; Require more computing power.</a:t>
            </a:r>
            <a:endParaRPr b="0" lang="en-IN" sz="2000" spc="-1" strike="noStrike">
              <a:latin typeface="Arial"/>
            </a:endParaRPr>
          </a:p>
          <a:p>
            <a:pPr marL="457200" indent="-4561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 startAt="3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Calculating experience. In work section. Dates must be present just after company’s name(it ignores all other dates)(no solution).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-&gt; No.</a:t>
            </a:r>
            <a:endParaRPr b="0" lang="en-IN" sz="2000" spc="-1" strike="noStrike">
              <a:latin typeface="Arial"/>
            </a:endParaRPr>
          </a:p>
          <a:p>
            <a:pPr marL="457200" indent="-456120">
              <a:lnSpc>
                <a:spcPct val="150000"/>
              </a:lnSpc>
              <a:buClr>
                <a:srgbClr val="000000"/>
              </a:buClr>
              <a:buFont typeface="Calibri Light"/>
              <a:buAutoNum type="arabicPlain" startAt="4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Speed improvement. One resume takes 15 20 to parse and then analyze(getting words, getting blocks, calculating score, words equal comparision.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-&gt; technology change python because of scientific and high end calculation.</a:t>
            </a:r>
            <a:endParaRPr b="0" lang="en-IN" sz="2000" spc="-1" strike="noStrike">
              <a:latin typeface="Arial"/>
            </a:endParaRPr>
          </a:p>
          <a:p>
            <a:pPr marL="457200" indent="-456120">
              <a:lnSpc>
                <a:spcPct val="150000"/>
              </a:lnSpc>
              <a:buClr>
                <a:srgbClr val="000000"/>
              </a:buClr>
              <a:buFont typeface="Calibri Light"/>
              <a:buAutoNum type="arabicPlain" startAt="5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colors. internal algorithm convert image in black and white.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-&gt; tesseract.js limitation.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348640" y="1122840"/>
            <a:ext cx="32454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Question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239440" y="2046240"/>
            <a:ext cx="1520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And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6400800" y="2967480"/>
            <a:ext cx="30625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Answers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179240" y="338400"/>
            <a:ext cx="3832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OVERVIEW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023840" y="2862360"/>
            <a:ext cx="3665880" cy="1132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CVIC PARSER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7415280" y="1495440"/>
            <a:ext cx="3665880" cy="1132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CV/RESUME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7415280" y="4795920"/>
            <a:ext cx="3665880" cy="1132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RESUME PARSER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 flipV="1">
            <a:off x="4776840" y="1974600"/>
            <a:ext cx="2223000" cy="88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4691160" y="3995640"/>
            <a:ext cx="2127600" cy="110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69120" y="348120"/>
            <a:ext cx="30520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RESUME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981000" y="1943640"/>
            <a:ext cx="10800360" cy="37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50000"/>
              </a:lnSpc>
              <a:buClr>
                <a:srgbClr val="222a35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222a35"/>
                </a:solidFill>
                <a:latin typeface="Calibri"/>
                <a:ea typeface="DejaVu Sans"/>
              </a:rPr>
              <a:t>User can enter his/her details</a:t>
            </a:r>
            <a:endParaRPr b="0" lang="en-IN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222a35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222a35"/>
                </a:solidFill>
                <a:latin typeface="Calibri"/>
                <a:ea typeface="DejaVu Sans"/>
              </a:rPr>
              <a:t>User can choose different templates.</a:t>
            </a:r>
            <a:endParaRPr b="0" lang="en-IN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222a35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222a35"/>
                </a:solidFill>
                <a:latin typeface="Calibri"/>
                <a:ea typeface="DejaVu Sans"/>
              </a:rPr>
              <a:t>User can view his/her resume output in different templates.</a:t>
            </a:r>
            <a:endParaRPr b="0" lang="en-IN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222a35"/>
              </a:buClr>
              <a:buFont typeface="Calibri Light"/>
              <a:buAutoNum type="arabicPeriod"/>
            </a:pPr>
            <a:r>
              <a:rPr b="0" lang="en-US" sz="3200" spc="-1" strike="noStrike">
                <a:solidFill>
                  <a:srgbClr val="222a35"/>
                </a:solidFill>
                <a:latin typeface="Calibri"/>
                <a:ea typeface="DejaVu Sans"/>
              </a:rPr>
              <a:t>User can download his/her resume.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449160" y="490680"/>
            <a:ext cx="529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Resume Parser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762120" y="1656000"/>
            <a:ext cx="10800360" cy="58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50000"/>
              </a:lnSpc>
              <a:buClr>
                <a:srgbClr val="203864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203864"/>
                </a:solidFill>
                <a:latin typeface="Calibri"/>
                <a:ea typeface="DejaVu Sans"/>
              </a:rPr>
              <a:t>Input Resumes can be Parsed (Image Format).</a:t>
            </a:r>
            <a:endParaRPr b="0" lang="en-IN" sz="2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203864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203864"/>
                </a:solidFill>
                <a:latin typeface="Calibri"/>
                <a:ea typeface="DejaVu Sans"/>
              </a:rPr>
              <a:t>Key information from resume can be fetched.</a:t>
            </a:r>
            <a:endParaRPr b="0" lang="en-IN" sz="2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203864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203864"/>
                </a:solidFill>
                <a:latin typeface="Calibri"/>
                <a:ea typeface="DejaVu Sans"/>
              </a:rPr>
              <a:t>Input fields are selected to compare analyze resume</a:t>
            </a:r>
            <a:endParaRPr b="0" lang="en-IN" sz="2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203864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203864"/>
                </a:solidFill>
                <a:latin typeface="Calibri"/>
                <a:ea typeface="DejaVu Sans"/>
              </a:rPr>
              <a:t>Score generated based on input fields ( Relavancy of resume).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713400" y="414720"/>
            <a:ext cx="47635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Project Detail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51" name="Picture 5" descr=""/>
          <p:cNvPicPr/>
          <p:nvPr/>
        </p:nvPicPr>
        <p:blipFill>
          <a:blip r:embed="rId1"/>
          <a:stretch/>
        </p:blipFill>
        <p:spPr>
          <a:xfrm>
            <a:off x="95040" y="1674360"/>
            <a:ext cx="12000960" cy="476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713400" y="300240"/>
            <a:ext cx="47635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Project Detail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53" name="Picture 5" descr=""/>
          <p:cNvPicPr/>
          <p:nvPr/>
        </p:nvPicPr>
        <p:blipFill>
          <a:blip r:embed="rId1"/>
          <a:stretch/>
        </p:blipFill>
        <p:spPr>
          <a:xfrm>
            <a:off x="504720" y="1514520"/>
            <a:ext cx="10647720" cy="493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713400" y="319320"/>
            <a:ext cx="47635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Project Detail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1285560" y="1571760"/>
            <a:ext cx="9162360" cy="512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37280" y="2808000"/>
            <a:ext cx="105440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472c4"/>
                </a:solidFill>
                <a:latin typeface="Calibri"/>
                <a:ea typeface="DejaVu Sans"/>
              </a:rPr>
              <a:t>Now The Question is How Parsing Works.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"/>
          <p:cNvPicPr/>
          <p:nvPr/>
        </p:nvPicPr>
        <p:blipFill>
          <a:blip r:embed="rId1"/>
          <a:stretch/>
        </p:blipFill>
        <p:spPr>
          <a:xfrm>
            <a:off x="1079280" y="293760"/>
            <a:ext cx="5345640" cy="626976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1238400" y="293760"/>
            <a:ext cx="5028120" cy="1057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1238400" y="1447920"/>
            <a:ext cx="4932720" cy="379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1238400" y="1828800"/>
            <a:ext cx="4761360" cy="6656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1305000" y="2581200"/>
            <a:ext cx="4866120" cy="1475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5"/>
          <p:cNvSpPr/>
          <p:nvPr/>
        </p:nvSpPr>
        <p:spPr>
          <a:xfrm>
            <a:off x="1390680" y="4057560"/>
            <a:ext cx="4437720" cy="9133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1390680" y="5114880"/>
            <a:ext cx="4437720" cy="4752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7"/>
          <p:cNvSpPr/>
          <p:nvPr/>
        </p:nvSpPr>
        <p:spPr>
          <a:xfrm>
            <a:off x="1390680" y="5639760"/>
            <a:ext cx="4609080" cy="398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8"/>
          <p:cNvSpPr/>
          <p:nvPr/>
        </p:nvSpPr>
        <p:spPr>
          <a:xfrm>
            <a:off x="6696000" y="609480"/>
            <a:ext cx="549468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block from page layout (heading,subheading part).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detect all words in a block through tesseract.js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Now NAME must be a word block of highest size.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Heading of a block can be fetched with second maximum size of all words.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Now field , education and skills category can easily be detected by comparing with pre configured words.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Application>LibreOffice/6.4.7.2$Linux_X86_64 LibreOffice_project/40$Build-2</Application>
  <Words>318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2022-04-30T12:25:16Z</dcterms:created>
  <dc:creator>manish bharti</dc:creator>
  <dc:description/>
  <dc:language>en-IN</dc:language>
  <cp:lastModifiedBy/>
  <dcterms:modified xsi:type="dcterms:W3CDTF">2022-05-11T16:30:34Z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