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A09B23-01C6-494C-9546-3A102FB0DAEB}">
          <p14:sldIdLst>
            <p14:sldId id="257"/>
          </p14:sldIdLst>
        </p14:section>
        <p14:section name="Untitled Section" id="{60D51775-B9F0-4D06-9067-E5E8104BE957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2F7-D3F8-9B5F-32FD-CD3FB8021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A02F9-96F1-2DBF-BC38-EDBF157D1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2051-063B-5ED4-8A03-605E4D68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61F64-5DC9-3F77-58D8-F30FED03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8419-A1B7-42E5-9500-BDEEBF10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8009-CD20-0DF2-81BA-C53A852A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CCA7-80B3-40AA-8CFA-D8E40803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B103-5F8A-A241-42BF-FECE8FF9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A95B-6A0D-E389-9177-76E298D9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935F-EFBA-BD4C-1A9F-2EB95765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FE9A7-2B55-5120-BD4A-1B99FFC51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53FD8-D176-7F22-8230-BC5E8FBE5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B39C-BCC1-3ADA-9C15-A54DAF95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971B-3631-10E4-CAB7-E881E578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EA5E-86FE-B8D1-2CF9-03E189C2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1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E24-5D23-BD31-0424-0F5B5A4F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7A14-77CE-CC89-4CE4-B103B7CB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625C-329C-B91D-0DB8-601F9E12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3D6-B72F-6880-819B-BCAD034B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3BB9-C2B4-5ED2-5D6B-C941440A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7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CC78-AB98-11F5-CD7A-B3611D0A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5AD38-BFF2-C56A-BD7C-CC252BA9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2C74-AC37-C030-D8A2-D736BC7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8648-3F9B-B4D1-61F6-E3D6F84B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748C-112B-DDA7-0CCF-3A40F5BF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3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8A7A-4321-1F2F-ACB0-11EE0A63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21A7-2CC5-B258-D311-14078FED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F84B-30CF-1836-85BB-FE56FA1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869B-500D-B6B8-707A-4EAB4FF6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A6B7A-F6A4-BF78-CD4F-A054583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3445-674F-5905-10A2-51639E89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902A-AC5D-50DB-1E41-8C453497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9F2E-D168-C2A7-B31D-AB418750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8FBA5-001D-7410-3119-A1C6FDEB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9D2EA-AF3B-0DB8-A25F-5FFC1D7F8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18C87-EC4C-F72C-9D02-8BC9E3CFF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D96D5-EDF1-2F05-2548-CD3A6545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8D96A-5F7F-B920-8C49-A29442F9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2B807-43C5-188A-D357-0A7B2AFF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6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417E-67C6-696A-3A4E-C49A3DC1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0DC3B-745C-D948-811F-1185B9B6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3F0F-D7ED-2EF2-2DDE-2958D1BB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805B-39F9-10CE-D509-A1877499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4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CF939-536A-5481-9F03-DFC52FC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DB498-8D0C-7A54-75BC-D9FB97E2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56A1-5D6E-9AA8-ECB6-403536B9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8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45A3-F68F-DC84-D8D0-AFA28AB7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8BBE-8686-FAB1-9F73-CA64C6CB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B7F0A-85E8-2D28-86FE-241AD041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31544-E2EB-5C52-2C85-BEDDA76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BAAB-387D-6810-019E-0E4A1AC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8D76-4647-C3E1-23AD-10E61DB4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4455-D5EB-4267-E842-E2B81B2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744DD-355D-F2D7-6239-EC43A3F3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56F4F-866A-F475-04AE-7DF7DEF82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CF9F-3555-3F9F-6FE2-4BBB09A9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1DB0-0ED0-1ACD-C751-4381BA1F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166D9-0424-B56D-31CD-6BE7F0D9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E9A29-E1A7-00A8-CD19-4D7DA6B3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2363-07F5-5E6B-264F-C3513D3E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532D-5C05-0DF9-8EDB-A0BA0310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9B58-F7A4-4DFE-8805-C227B96C77C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4E2C-F785-6546-46EC-0DAB4730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C686-DF3F-9BC1-393C-FD8AA296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4ED3-A2CE-423B-9B64-ABB6A26DD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0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5F9AF-6E01-6889-2AED-05CB866412C4}"/>
              </a:ext>
            </a:extLst>
          </p:cNvPr>
          <p:cNvSpPr txBox="1"/>
          <p:nvPr/>
        </p:nvSpPr>
        <p:spPr>
          <a:xfrm>
            <a:off x="1019175" y="2371725"/>
            <a:ext cx="8734425" cy="37093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Project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Project Objective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Project Details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Live demo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Way Ahead/ </a:t>
            </a:r>
            <a:r>
              <a:rPr lang="en-US" sz="3200" dirty="0" err="1"/>
              <a:t>Furthur</a:t>
            </a:r>
            <a:r>
              <a:rPr lang="en-US" sz="3200" dirty="0"/>
              <a:t> Improvements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61B2A-0D25-250F-2EC4-E161AAC5CD43}"/>
              </a:ext>
            </a:extLst>
          </p:cNvPr>
          <p:cNvSpPr/>
          <p:nvPr/>
        </p:nvSpPr>
        <p:spPr>
          <a:xfrm>
            <a:off x="4219140" y="471785"/>
            <a:ext cx="375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CVIC PARSER</a:t>
            </a:r>
          </a:p>
        </p:txBody>
      </p:sp>
    </p:spTree>
    <p:extLst>
      <p:ext uri="{BB962C8B-B14F-4D97-AF65-F5344CB8AC3E}">
        <p14:creationId xmlns:p14="http://schemas.microsoft.com/office/powerpoint/2010/main" val="28877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FC7DF-3102-25D2-282B-9DC99502CF61}"/>
              </a:ext>
            </a:extLst>
          </p:cNvPr>
          <p:cNvSpPr/>
          <p:nvPr/>
        </p:nvSpPr>
        <p:spPr>
          <a:xfrm>
            <a:off x="2466975" y="2505670"/>
            <a:ext cx="69246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0248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9718CE-C062-B60D-E53F-933367823561}"/>
              </a:ext>
            </a:extLst>
          </p:cNvPr>
          <p:cNvSpPr/>
          <p:nvPr/>
        </p:nvSpPr>
        <p:spPr>
          <a:xfrm>
            <a:off x="3956664" y="157460"/>
            <a:ext cx="4278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4EA1F-9A31-6CE7-B361-378E6748E0F8}"/>
              </a:ext>
            </a:extLst>
          </p:cNvPr>
          <p:cNvSpPr txBox="1"/>
          <p:nvPr/>
        </p:nvSpPr>
        <p:spPr>
          <a:xfrm>
            <a:off x="485775" y="1276350"/>
            <a:ext cx="11477625" cy="667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It only work with single column page resume.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	Solution</a:t>
            </a:r>
            <a:r>
              <a:rPr lang="en-US" sz="2000" dirty="0"/>
              <a:t> -&gt; (can be solved by words analysis).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  Resume must be in image format (PDF)(require more power).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	</a:t>
            </a:r>
            <a:r>
              <a:rPr lang="en-US" sz="2000" b="1" dirty="0"/>
              <a:t>Solution -</a:t>
            </a:r>
            <a:r>
              <a:rPr lang="en-US" sz="2000" dirty="0"/>
              <a:t>&gt; Require more computing power.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/>
              <a:t>Calculating experience. In work section. Dates must be present just after company’s name(it ignores all other dates)(no solution).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b="1" dirty="0"/>
              <a:t>Solution </a:t>
            </a:r>
            <a:r>
              <a:rPr lang="en-US" sz="2000" dirty="0"/>
              <a:t>-&gt; No.</a:t>
            </a:r>
          </a:p>
          <a:p>
            <a:pPr marL="457200" indent="-457200">
              <a:lnSpc>
                <a:spcPct val="150000"/>
              </a:lnSpc>
              <a:buAutoNum type="arabicPlain" startAt="4"/>
            </a:pPr>
            <a:r>
              <a:rPr lang="en-US" sz="2000" dirty="0"/>
              <a:t>Speed improvement. One resume takes 15 20 to parse and then analyze(getting words, getting blocks, calculating score, words equal </a:t>
            </a:r>
            <a:r>
              <a:rPr lang="en-US" sz="2000" dirty="0" err="1"/>
              <a:t>comparision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b="1" dirty="0"/>
              <a:t>Solution</a:t>
            </a:r>
            <a:r>
              <a:rPr lang="en-US" sz="2000" dirty="0"/>
              <a:t> -&gt; technology change python because of scientific and high end calculation.</a:t>
            </a:r>
          </a:p>
          <a:p>
            <a:pPr marL="457200" indent="-457200">
              <a:lnSpc>
                <a:spcPct val="150000"/>
              </a:lnSpc>
              <a:buAutoNum type="arabicPlain" startAt="5"/>
            </a:pPr>
            <a:r>
              <a:rPr lang="en-US" sz="2000" dirty="0"/>
              <a:t>colors. internal algorithm convert image in black and white.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b="1" dirty="0"/>
              <a:t>Solution</a:t>
            </a:r>
            <a:r>
              <a:rPr lang="en-US" sz="2000" dirty="0"/>
              <a:t> -&gt; tesseract.js limitation.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5516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D335D-F24C-E6C3-DF59-1D63A48F8A0C}"/>
              </a:ext>
            </a:extLst>
          </p:cNvPr>
          <p:cNvSpPr/>
          <p:nvPr/>
        </p:nvSpPr>
        <p:spPr>
          <a:xfrm>
            <a:off x="2600269" y="1122760"/>
            <a:ext cx="2743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9E9FE-8B5A-DDDE-9830-41275AF5083C}"/>
              </a:ext>
            </a:extLst>
          </p:cNvPr>
          <p:cNvSpPr/>
          <p:nvPr/>
        </p:nvSpPr>
        <p:spPr>
          <a:xfrm>
            <a:off x="5343584" y="2046090"/>
            <a:ext cx="1313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46F85-48D5-5CE4-F882-2E867DA8BD75}"/>
              </a:ext>
            </a:extLst>
          </p:cNvPr>
          <p:cNvSpPr/>
          <p:nvPr/>
        </p:nvSpPr>
        <p:spPr>
          <a:xfrm>
            <a:off x="6656765" y="2967335"/>
            <a:ext cx="25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0356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3E6CC-CD3F-7A6F-EF27-BE735538FA2A}"/>
              </a:ext>
            </a:extLst>
          </p:cNvPr>
          <p:cNvSpPr/>
          <p:nvPr/>
        </p:nvSpPr>
        <p:spPr>
          <a:xfrm>
            <a:off x="4468952" y="338435"/>
            <a:ext cx="325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F8A9FC-1F91-2399-5BDB-9AA2E31543B6}"/>
              </a:ext>
            </a:extLst>
          </p:cNvPr>
          <p:cNvSpPr/>
          <p:nvPr/>
        </p:nvSpPr>
        <p:spPr>
          <a:xfrm>
            <a:off x="1023939" y="2862262"/>
            <a:ext cx="3667125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CVIC PARSER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6C6884-3C10-05EB-5F67-5C7FE54A10CC}"/>
              </a:ext>
            </a:extLst>
          </p:cNvPr>
          <p:cNvSpPr/>
          <p:nvPr/>
        </p:nvSpPr>
        <p:spPr>
          <a:xfrm>
            <a:off x="7415210" y="1495276"/>
            <a:ext cx="3667125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CV/RESUME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28258E-9C3A-AD13-59B1-8D80DF0F9CE3}"/>
              </a:ext>
            </a:extLst>
          </p:cNvPr>
          <p:cNvSpPr/>
          <p:nvPr/>
        </p:nvSpPr>
        <p:spPr>
          <a:xfrm>
            <a:off x="7415211" y="4795837"/>
            <a:ext cx="3667125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 PARSER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AE4559-EF9E-90C4-B708-C2C0D5121261}"/>
              </a:ext>
            </a:extLst>
          </p:cNvPr>
          <p:cNvCxnSpPr>
            <a:cxnSpLocks/>
          </p:cNvCxnSpPr>
          <p:nvPr/>
        </p:nvCxnSpPr>
        <p:spPr>
          <a:xfrm flipV="1">
            <a:off x="4776789" y="1977257"/>
            <a:ext cx="2224086" cy="88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428F52-4207-09FD-82AC-A73524EC090A}"/>
              </a:ext>
            </a:extLst>
          </p:cNvPr>
          <p:cNvCxnSpPr>
            <a:cxnSpLocks/>
          </p:cNvCxnSpPr>
          <p:nvPr/>
        </p:nvCxnSpPr>
        <p:spPr>
          <a:xfrm>
            <a:off x="4691064" y="3995737"/>
            <a:ext cx="2128836" cy="11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86E04A-12AC-FB02-A498-26E973173FCF}"/>
              </a:ext>
            </a:extLst>
          </p:cNvPr>
          <p:cNvSpPr/>
          <p:nvPr/>
        </p:nvSpPr>
        <p:spPr>
          <a:xfrm>
            <a:off x="4803979" y="347960"/>
            <a:ext cx="2584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06DBF-1082-84C5-338D-4E97DB0D93A9}"/>
              </a:ext>
            </a:extLst>
          </p:cNvPr>
          <p:cNvSpPr txBox="1"/>
          <p:nvPr/>
        </p:nvSpPr>
        <p:spPr>
          <a:xfrm>
            <a:off x="981075" y="1943657"/>
            <a:ext cx="10801350" cy="297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can enter his/her details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can choose different templates.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can view his/her resume output in different templates.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User can download his/her resume.</a:t>
            </a:r>
            <a:endParaRPr lang="en-IN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3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C8ED3E-719F-B820-592D-C99E63353E99}"/>
              </a:ext>
            </a:extLst>
          </p:cNvPr>
          <p:cNvSpPr/>
          <p:nvPr/>
        </p:nvSpPr>
        <p:spPr>
          <a:xfrm>
            <a:off x="3923193" y="490835"/>
            <a:ext cx="434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DC9A4-4DD0-1314-ED33-785D38513ECB}"/>
              </a:ext>
            </a:extLst>
          </p:cNvPr>
          <p:cNvSpPr txBox="1"/>
          <p:nvPr/>
        </p:nvSpPr>
        <p:spPr>
          <a:xfrm>
            <a:off x="762000" y="2352675"/>
            <a:ext cx="10801350" cy="4666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Input Resumes can be Parsed (Image Format).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Key information from resume can be fetched.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Input fields are selected to compare analyze resume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Score generated based on input fields (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Relavancy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of resume).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44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EE48CE-18D4-AD98-4786-3691C16A4E82}"/>
              </a:ext>
            </a:extLst>
          </p:cNvPr>
          <p:cNvSpPr/>
          <p:nvPr/>
        </p:nvSpPr>
        <p:spPr>
          <a:xfrm>
            <a:off x="4110167" y="414635"/>
            <a:ext cx="3971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E23CC-88D1-3FE1-2A8A-62C4AB9D5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" y="1674270"/>
            <a:ext cx="12002117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DEDB-5CD2-A444-2175-BAD2C31019EE}"/>
              </a:ext>
            </a:extLst>
          </p:cNvPr>
          <p:cNvSpPr/>
          <p:nvPr/>
        </p:nvSpPr>
        <p:spPr>
          <a:xfrm>
            <a:off x="4110167" y="300335"/>
            <a:ext cx="3971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7181C-AA84-FABD-70FC-4202A9FBA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14474"/>
            <a:ext cx="10648950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8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97577A-FAF2-4B2E-0CBB-521B567F8AF2}"/>
              </a:ext>
            </a:extLst>
          </p:cNvPr>
          <p:cNvSpPr/>
          <p:nvPr/>
        </p:nvSpPr>
        <p:spPr>
          <a:xfrm>
            <a:off x="4110167" y="319385"/>
            <a:ext cx="3971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90DC-466C-7F7A-E3E8-2CC964EE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39" y="1571625"/>
            <a:ext cx="9163521" cy="51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F8B93A-EAAA-CC41-AA80-30D04EAF73CE}"/>
              </a:ext>
            </a:extLst>
          </p:cNvPr>
          <p:cNvSpPr/>
          <p:nvPr/>
        </p:nvSpPr>
        <p:spPr>
          <a:xfrm>
            <a:off x="185600" y="2505670"/>
            <a:ext cx="1182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 The Question is How Parsing Works.</a:t>
            </a:r>
          </a:p>
        </p:txBody>
      </p:sp>
    </p:spTree>
    <p:extLst>
      <p:ext uri="{BB962C8B-B14F-4D97-AF65-F5344CB8AC3E}">
        <p14:creationId xmlns:p14="http://schemas.microsoft.com/office/powerpoint/2010/main" val="349231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9B278-1FD2-FA53-2FD8-E008DF7A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" y="293618"/>
            <a:ext cx="5346806" cy="62707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00847D-39B6-C6F2-1C65-D20436F3A74C}"/>
              </a:ext>
            </a:extLst>
          </p:cNvPr>
          <p:cNvSpPr/>
          <p:nvPr/>
        </p:nvSpPr>
        <p:spPr>
          <a:xfrm>
            <a:off x="1238250" y="293618"/>
            <a:ext cx="5029200" cy="10589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B65844-5DF6-D47D-8DB5-E86E8C81D45A}"/>
              </a:ext>
            </a:extLst>
          </p:cNvPr>
          <p:cNvSpPr/>
          <p:nvPr/>
        </p:nvSpPr>
        <p:spPr>
          <a:xfrm>
            <a:off x="1238250" y="1447800"/>
            <a:ext cx="4933950" cy="381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C907CD-2384-D7A4-7B6D-21620F8C87C6}"/>
              </a:ext>
            </a:extLst>
          </p:cNvPr>
          <p:cNvSpPr/>
          <p:nvPr/>
        </p:nvSpPr>
        <p:spPr>
          <a:xfrm>
            <a:off x="1238250" y="1828800"/>
            <a:ext cx="4762500" cy="6667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A886CB-CD7B-FBCA-0AF9-91F0A9BC157E}"/>
              </a:ext>
            </a:extLst>
          </p:cNvPr>
          <p:cNvSpPr/>
          <p:nvPr/>
        </p:nvSpPr>
        <p:spPr>
          <a:xfrm>
            <a:off x="1304925" y="2581275"/>
            <a:ext cx="4867275" cy="1476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AF5352-3CA1-22CA-DED5-99C7297AF1C5}"/>
              </a:ext>
            </a:extLst>
          </p:cNvPr>
          <p:cNvSpPr/>
          <p:nvPr/>
        </p:nvSpPr>
        <p:spPr>
          <a:xfrm>
            <a:off x="1390650" y="4057650"/>
            <a:ext cx="4438650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9EE6FE-D06E-37FA-B79F-F6BD3BA4CF05}"/>
              </a:ext>
            </a:extLst>
          </p:cNvPr>
          <p:cNvSpPr/>
          <p:nvPr/>
        </p:nvSpPr>
        <p:spPr>
          <a:xfrm>
            <a:off x="1390650" y="5114925"/>
            <a:ext cx="4438650" cy="476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C4C6BC-FE24-6D2C-288B-B175C67283EA}"/>
              </a:ext>
            </a:extLst>
          </p:cNvPr>
          <p:cNvSpPr/>
          <p:nvPr/>
        </p:nvSpPr>
        <p:spPr>
          <a:xfrm>
            <a:off x="1390650" y="5639628"/>
            <a:ext cx="4610100" cy="4000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91A1-73A6-AA03-8286-BF33F0BCA331}"/>
              </a:ext>
            </a:extLst>
          </p:cNvPr>
          <p:cNvSpPr txBox="1"/>
          <p:nvPr/>
        </p:nvSpPr>
        <p:spPr>
          <a:xfrm>
            <a:off x="6696074" y="609600"/>
            <a:ext cx="5495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block from page layout (</a:t>
            </a:r>
            <a:r>
              <a:rPr lang="en-US" dirty="0" err="1"/>
              <a:t>heading,subheading</a:t>
            </a:r>
            <a:r>
              <a:rPr lang="en-US" dirty="0"/>
              <a:t> part).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detect all words in a block through tesseract.js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NAME must be a word block of highest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Heading of a block can be fetched with second maximum size of all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field , education and skills category can easily be detected by comparing with pre configured words.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8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bharti</dc:creator>
  <cp:lastModifiedBy>manish bharti</cp:lastModifiedBy>
  <cp:revision>4</cp:revision>
  <dcterms:created xsi:type="dcterms:W3CDTF">2022-04-30T12:25:16Z</dcterms:created>
  <dcterms:modified xsi:type="dcterms:W3CDTF">2022-05-02T16:41:13Z</dcterms:modified>
</cp:coreProperties>
</file>