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eal" userId="679ba32c-8871-4bda-ba66-47d3ec059e5a" providerId="ADAL" clId="{BDF3A1E6-1D20-457D-9D39-373C784218D4}"/>
    <pc:docChg chg="custSel addSld modSld">
      <pc:chgData name="Manish Seal" userId="679ba32c-8871-4bda-ba66-47d3ec059e5a" providerId="ADAL" clId="{BDF3A1E6-1D20-457D-9D39-373C784218D4}" dt="2024-04-23T12:01:59.230" v="14" actId="20577"/>
      <pc:docMkLst>
        <pc:docMk/>
      </pc:docMkLst>
      <pc:sldChg chg="addSp delSp modSp new mod modClrScheme chgLayout">
        <pc:chgData name="Manish Seal" userId="679ba32c-8871-4bda-ba66-47d3ec059e5a" providerId="ADAL" clId="{BDF3A1E6-1D20-457D-9D39-373C784218D4}" dt="2024-04-23T12:01:59.230" v="14" actId="20577"/>
        <pc:sldMkLst>
          <pc:docMk/>
          <pc:sldMk cId="2922670563" sldId="264"/>
        </pc:sldMkLst>
        <pc:spChg chg="del mod ord">
          <ac:chgData name="Manish Seal" userId="679ba32c-8871-4bda-ba66-47d3ec059e5a" providerId="ADAL" clId="{BDF3A1E6-1D20-457D-9D39-373C784218D4}" dt="2024-04-23T12:01:55.776" v="1" actId="700"/>
          <ac:spMkLst>
            <pc:docMk/>
            <pc:sldMk cId="2922670563" sldId="264"/>
            <ac:spMk id="2" creationId="{EF92716D-F00B-F3C5-60F5-5ACF1878D76F}"/>
          </ac:spMkLst>
        </pc:spChg>
        <pc:spChg chg="del mod ord">
          <ac:chgData name="Manish Seal" userId="679ba32c-8871-4bda-ba66-47d3ec059e5a" providerId="ADAL" clId="{BDF3A1E6-1D20-457D-9D39-373C784218D4}" dt="2024-04-23T12:01:55.776" v="1" actId="700"/>
          <ac:spMkLst>
            <pc:docMk/>
            <pc:sldMk cId="2922670563" sldId="264"/>
            <ac:spMk id="3" creationId="{A5C08562-9508-F7F4-E5C9-830FC3B68C97}"/>
          </ac:spMkLst>
        </pc:spChg>
        <pc:spChg chg="add mod ord">
          <ac:chgData name="Manish Seal" userId="679ba32c-8871-4bda-ba66-47d3ec059e5a" providerId="ADAL" clId="{BDF3A1E6-1D20-457D-9D39-373C784218D4}" dt="2024-04-23T12:01:59.230" v="14" actId="20577"/>
          <ac:spMkLst>
            <pc:docMk/>
            <pc:sldMk cId="2922670563" sldId="264"/>
            <ac:spMk id="4" creationId="{D1F953C6-8DB8-5221-3716-0F2696522882}"/>
          </ac:spMkLst>
        </pc:spChg>
        <pc:spChg chg="add mod ord">
          <ac:chgData name="Manish Seal" userId="679ba32c-8871-4bda-ba66-47d3ec059e5a" providerId="ADAL" clId="{BDF3A1E6-1D20-457D-9D39-373C784218D4}" dt="2024-04-23T12:01:55.776" v="1" actId="700"/>
          <ac:spMkLst>
            <pc:docMk/>
            <pc:sldMk cId="2922670563" sldId="264"/>
            <ac:spMk id="5" creationId="{9327BE67-FFDA-E9D8-ABC3-A622D3E70C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f4984ae2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f4984ae2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4984ae2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f4984ae2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4984ae2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4984ae2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f4984ae2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f4984ae2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f4984ae2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f4984ae2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4984ae2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f4984ae2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f4984ae2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f4984ae2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Manish’s LLM app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Choices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Repository Rundown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 methodology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Areas for improvement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Essentially, the objective was to design and develop a prototype of a generative AI app that introduces myself to others. Here is the framework that I came up with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827775" y="2272825"/>
            <a:ext cx="13374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provider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1063000" y="2846075"/>
            <a:ext cx="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5"/>
          <p:cNvCxnSpPr/>
          <p:nvPr/>
        </p:nvCxnSpPr>
        <p:spPr>
          <a:xfrm rot="10800000">
            <a:off x="2077000" y="2853425"/>
            <a:ext cx="0" cy="5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1055625" y="3000275"/>
            <a:ext cx="8817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77000" y="3000275"/>
            <a:ext cx="8817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916025" y="3477975"/>
            <a:ext cx="1337400" cy="42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framework</a:t>
            </a:r>
            <a:endParaRPr/>
          </a:p>
        </p:txBody>
      </p:sp>
      <p:cxnSp>
        <p:nvCxnSpPr>
          <p:cNvPr id="74" name="Google Shape;74;p15"/>
          <p:cNvCxnSpPr>
            <a:stCxn id="73" idx="3"/>
            <a:endCxn id="75" idx="1"/>
          </p:cNvCxnSpPr>
          <p:nvPr/>
        </p:nvCxnSpPr>
        <p:spPr>
          <a:xfrm>
            <a:off x="2253425" y="3691125"/>
            <a:ext cx="1778100" cy="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>
            <a:stCxn id="75" idx="1"/>
          </p:cNvCxnSpPr>
          <p:nvPr/>
        </p:nvCxnSpPr>
        <p:spPr>
          <a:xfrm flipH="1">
            <a:off x="2229725" y="3727950"/>
            <a:ext cx="1801800" cy="1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2253350" y="3992325"/>
            <a:ext cx="1572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input/output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031525" y="3551550"/>
            <a:ext cx="1337400" cy="35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End-user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22500" y="4345050"/>
            <a:ext cx="1881000" cy="687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templates, Indexes, Chains</a:t>
            </a:r>
            <a:endParaRPr/>
          </a:p>
        </p:txBody>
      </p:sp>
      <p:cxnSp>
        <p:nvCxnSpPr>
          <p:cNvPr id="79" name="Google Shape;79;p15"/>
          <p:cNvCxnSpPr>
            <a:stCxn id="78" idx="0"/>
            <a:endCxn id="73" idx="2"/>
          </p:cNvCxnSpPr>
          <p:nvPr/>
        </p:nvCxnSpPr>
        <p:spPr>
          <a:xfrm rot="10800000" flipH="1">
            <a:off x="1063000" y="3904350"/>
            <a:ext cx="521700" cy="4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 provider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OpenAI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Wrapper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Langchain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Docker (Windows is also an option for end-user local use)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notable additions: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virtual environment to ensure python package consistency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150" y="951075"/>
            <a:ext cx="1564250" cy="8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800" y="2162450"/>
            <a:ext cx="994950" cy="9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220" y="3470375"/>
            <a:ext cx="2560110" cy="12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load_dotenv(): loads the local environment to activate OpenAI’s API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Instantiate llm from ChatOpenAI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Preset some prompt template (general_data.txt) on /data folder and use a text loader to load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CharacterTextSplitter module to break up the documents into chunks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 vector store using Chroma database to store the embeddings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 function called handle_user_input() that will display the prompt in command line and activate the llm when an input is passed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Rundown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/data: contains the files for my prompt templates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/src: source code folder. Contains the app, “my_first_llm_app.py”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.env.example: A file to be repurposed into a .env file from the end-user once they have the OpenAI API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.gitignore: contains the .env and .venv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Dockerfile: Basically an instruction manual on how to create the image for the app on docker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README.md: contains instructions on how to use the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requirements.txt: contains all the packages used in the venv python environment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run_chatbot.bat: a windows batchfile that runs the “my_first_llm_app.py” 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Doing away with esoteric messages. E.g.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569275"/>
            <a:ext cx="7811599" cy="2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Possible improvements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more disparate data sources for my prompt template as opposed to just general_data.txt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907175"/>
            <a:ext cx="40195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F953C6-8DB8-5221-3716-0F2696522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27BE67-FFDA-E9D8-ABC3-A622D3E70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0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Manish’s LLM app</vt:lpstr>
      <vt:lpstr>Table of contents</vt:lpstr>
      <vt:lpstr>Ideas</vt:lpstr>
      <vt:lpstr>Design Choice</vt:lpstr>
      <vt:lpstr>Methodology</vt:lpstr>
      <vt:lpstr>Repository Rundown</vt:lpstr>
      <vt:lpstr>Possible improvements</vt:lpstr>
      <vt:lpstr>Possible improvements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Manish’s LLM app</dc:title>
  <cp:lastModifiedBy>Manish Seal</cp:lastModifiedBy>
  <cp:revision>1</cp:revision>
  <dcterms:modified xsi:type="dcterms:W3CDTF">2024-04-23T12:02:05Z</dcterms:modified>
</cp:coreProperties>
</file>