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8F0DA-96ED-4C19-8102-7DE98DB5550E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0A0CD-0DF0-4260-8AEC-21145C173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ED1E-F34B-458D-99AA-C8ECEA45C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7BD1-BAF8-4AF1-AF1C-AF0FC339A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DF63-4923-4DBE-AF5D-A1AC999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0485-4A96-4726-8EF1-3F553FDB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4A6C-1D90-4B1C-BF7C-14CF2CAF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21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E911-E220-42FE-879C-1F49701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53B8C-18FA-4317-8F88-EDD52881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B192-1E2A-44C7-B4D4-06439D4F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881E-1395-4CCA-9642-21171C3A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0680-8316-49D8-A8E8-E467BC7C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6775B-A559-47F5-8459-9E6F78712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0157C-71DB-4700-ABC6-70460B3A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357A-4E6B-4164-8951-68CE5786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F2D8-163B-4183-801C-4FBC254D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7E7B-D13E-4E74-BFE1-E9DF199B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0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2089-AF0C-49B0-B34B-D9D8D18C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A321-978B-4B5E-BF44-D55B2271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A464-ABB8-4E32-86C3-64288A9F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4BFC-72DB-44A5-8554-5CDC2855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206A-5BE2-4E8E-8E76-4A6752B1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7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0BFB-BA85-4857-8DE8-83FE7469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44F34-8816-4FC6-B56D-2CD8601B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DFD4-7343-47D2-BCF5-9C0866F0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12EE-FA66-417A-A308-29A06EA5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67DB-DADC-4F07-A06F-10B2A218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60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9E86-A000-450A-8766-9AF13264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C8AB-AD7B-4B67-8FDA-62C6516B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221D-393E-4A26-969E-9092B473A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34A1-691D-4AA1-849C-EA5C9AAC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81CB-576C-40F7-AF3B-37EDBC57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7864-FD94-4CF8-A602-D15847B6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3769-07E8-4C32-99AC-D6FA27E2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D88F-1BE2-43B4-AA3A-3672C35F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0FC44-FF5F-4EDD-9D85-55F325E2C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03871-801E-40B8-9F09-29A5BC4B5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677A8-6270-4DDC-896F-457AF9F37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8564C-1ECF-4361-9973-3B8CD45D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5B7C4-3D89-4FC9-811C-204DA327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9A7EF-7D76-4603-8E48-7AA0A431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0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B533-5D89-4944-8C8E-774C3DCC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3260D-3656-45FE-9478-91ECF89D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4278B-27EE-4AE6-8157-BE32EBD4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34914-8D7A-4992-94DF-E13C1C4D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D24B6-19E4-4C25-87F8-4258910C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4DDA4-F9C7-4FF1-8850-E312F1E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D661-6ABC-457C-9853-716B115E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8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582A-7591-4DA4-A18B-FF6354FA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F2E9-1D5A-4885-B154-C21A10709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5F60-D325-4492-B4C4-E4CBB9706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E96C-97E9-4577-9CFF-B0A79B25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BC50D-F3CF-415E-9F0A-CEC5EB5B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18AC-E4A5-4644-B4A3-BAEAB54B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FEBD-EC7D-4C10-98FD-B8AB4BC1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1C613-8F7C-4E9E-871E-0672B065D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A5614-D4B4-49D0-9791-490CEDCEA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25B3B-9CE2-4287-A882-F222B92F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469F-93F8-4D7C-9916-21C3D5B2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D618F-B08D-4039-A387-14A84BE7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47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140E6-43A6-4DB8-8EF2-0FF47E57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E4B10-ACCD-4426-B293-29CE4838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143D-BBE4-4628-B530-5F3EBAFF2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62AB-C84D-4847-8EF5-516C65A2024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C03F-335E-4BD5-91B0-C55A551CA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69FE-A74B-4964-B9CD-9238A6BA8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3631-3A05-4E9A-859F-3BD824F9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1AF2BD-4562-4B04-B499-1D38EDBC3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2464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533B1-5CA0-4E38-95DD-E0626B472C10}"/>
              </a:ext>
            </a:extLst>
          </p:cNvPr>
          <p:cNvSpPr txBox="1"/>
          <p:nvPr/>
        </p:nvSpPr>
        <p:spPr>
          <a:xfrm>
            <a:off x="727967" y="727968"/>
            <a:ext cx="4003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59A2E-6933-410E-9A01-C3621D52BEDA}"/>
              </a:ext>
            </a:extLst>
          </p:cNvPr>
          <p:cNvSpPr txBox="1"/>
          <p:nvPr/>
        </p:nvSpPr>
        <p:spPr>
          <a:xfrm>
            <a:off x="727967" y="6267635"/>
            <a:ext cx="1340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 Cognizant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B6F7C-1FF0-422A-BBD8-932E3FFC0E1C}"/>
              </a:ext>
            </a:extLst>
          </p:cNvPr>
          <p:cNvSpPr txBox="1"/>
          <p:nvPr/>
        </p:nvSpPr>
        <p:spPr>
          <a:xfrm>
            <a:off x="692457" y="1953088"/>
            <a:ext cx="105368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[ADM22DF042]-[Retail Product Management]</a:t>
            </a:r>
          </a:p>
          <a:p>
            <a:pPr algn="just"/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POD-01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MANISH SHINGARE, HIMANSHU RANJAN SINGH, PRIYANKA JATAV, </a:t>
            </a:r>
          </a:p>
          <a:p>
            <a:pPr algn="just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ASHI AGRAWAL, DHRITI SINHA, PRAJWAL NIRMAL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51554-87D2-4CDE-8FCB-240A8EC43A37}"/>
              </a:ext>
            </a:extLst>
          </p:cNvPr>
          <p:cNvCxnSpPr>
            <a:cxnSpLocks/>
          </p:cNvCxnSpPr>
          <p:nvPr/>
        </p:nvCxnSpPr>
        <p:spPr>
          <a:xfrm>
            <a:off x="798990" y="4110361"/>
            <a:ext cx="268993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7BABCC-58B0-4C92-967B-593B8FBA4CFE}"/>
              </a:ext>
            </a:extLst>
          </p:cNvPr>
          <p:cNvSpPr txBox="1"/>
          <p:nvPr/>
        </p:nvSpPr>
        <p:spPr>
          <a:xfrm>
            <a:off x="692457" y="4205532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03-07-2022</a:t>
            </a:r>
          </a:p>
        </p:txBody>
      </p:sp>
    </p:spTree>
    <p:extLst>
      <p:ext uri="{BB962C8B-B14F-4D97-AF65-F5344CB8AC3E}">
        <p14:creationId xmlns:p14="http://schemas.microsoft.com/office/powerpoint/2010/main" val="87174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35851F-6337-44FD-9BD3-C4778202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24" y="976997"/>
            <a:ext cx="8436111" cy="53709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029E1B-1724-45AF-A160-19E542F4B161}"/>
              </a:ext>
            </a:extLst>
          </p:cNvPr>
          <p:cNvSpPr/>
          <p:nvPr/>
        </p:nvSpPr>
        <p:spPr>
          <a:xfrm>
            <a:off x="652713" y="510012"/>
            <a:ext cx="1514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9. Rating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D72C9-BDC9-4E47-ADFB-709133BBC210}"/>
              </a:ext>
            </a:extLst>
          </p:cNvPr>
          <p:cNvSpPr/>
          <p:nvPr/>
        </p:nvSpPr>
        <p:spPr>
          <a:xfrm>
            <a:off x="10763547" y="638395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170771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9A8C47-ECE1-4609-9528-3F4177D9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59" y="808322"/>
            <a:ext cx="8321630" cy="52880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6C4379-9D68-4A4B-BC0B-AB74C76BA5B9}"/>
              </a:ext>
            </a:extLst>
          </p:cNvPr>
          <p:cNvSpPr/>
          <p:nvPr/>
        </p:nvSpPr>
        <p:spPr>
          <a:xfrm>
            <a:off x="626080" y="438990"/>
            <a:ext cx="241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10. Add to </a:t>
            </a:r>
            <a:r>
              <a:rPr lang="en-IN" dirty="0" err="1"/>
              <a:t>wishlist</a:t>
            </a:r>
            <a:r>
              <a:rPr lang="en-IN" dirty="0"/>
              <a:t>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CBF5E2-983B-409D-8326-A02699B3AEC4}"/>
              </a:ext>
            </a:extLst>
          </p:cNvPr>
          <p:cNvSpPr/>
          <p:nvPr/>
        </p:nvSpPr>
        <p:spPr>
          <a:xfrm>
            <a:off x="10772424" y="640478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20220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2F7175-7309-4D3B-BEC2-4F77E62EB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4E68DF-DBA3-4A49-8F69-D8A5C1BF1FAA}"/>
              </a:ext>
            </a:extLst>
          </p:cNvPr>
          <p:cNvSpPr txBox="1"/>
          <p:nvPr/>
        </p:nvSpPr>
        <p:spPr>
          <a:xfrm>
            <a:off x="1145219" y="1473692"/>
            <a:ext cx="5770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86026-8FBF-4EA0-833B-67E83D24CC6B}"/>
              </a:ext>
            </a:extLst>
          </p:cNvPr>
          <p:cNvSpPr txBox="1"/>
          <p:nvPr/>
        </p:nvSpPr>
        <p:spPr>
          <a:xfrm>
            <a:off x="8655727" y="5663953"/>
            <a:ext cx="3249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B76FD-30A0-4B75-BF03-942A3F194CB2}"/>
              </a:ext>
            </a:extLst>
          </p:cNvPr>
          <p:cNvCxnSpPr>
            <a:cxnSpLocks/>
          </p:cNvCxnSpPr>
          <p:nvPr/>
        </p:nvCxnSpPr>
        <p:spPr>
          <a:xfrm>
            <a:off x="1260629" y="2489355"/>
            <a:ext cx="778571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2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FE7A2-EF64-464D-9228-EA244AFE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728662"/>
            <a:ext cx="8524875" cy="5400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9E716-95C6-4538-BD82-B2E30940CB39}"/>
              </a:ext>
            </a:extLst>
          </p:cNvPr>
          <p:cNvSpPr txBox="1"/>
          <p:nvPr/>
        </p:nvSpPr>
        <p:spPr>
          <a:xfrm>
            <a:off x="1074198" y="994299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Sign-in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02334-32AC-47A5-AB7B-0A606BF94243}"/>
              </a:ext>
            </a:extLst>
          </p:cNvPr>
          <p:cNvSpPr/>
          <p:nvPr/>
        </p:nvSpPr>
        <p:spPr>
          <a:xfrm>
            <a:off x="10790179" y="642254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61586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8F6DA-DFF9-4435-B49A-080315D9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842962"/>
            <a:ext cx="8439150" cy="5172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F24F9B-6BF1-40B0-BF45-6E3A28688239}"/>
              </a:ext>
            </a:extLst>
          </p:cNvPr>
          <p:cNvSpPr/>
          <p:nvPr/>
        </p:nvSpPr>
        <p:spPr>
          <a:xfrm>
            <a:off x="1125418" y="842962"/>
            <a:ext cx="149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2. Log-in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96D1A-57AD-4ACE-B1F5-4003142BB383}"/>
              </a:ext>
            </a:extLst>
          </p:cNvPr>
          <p:cNvSpPr/>
          <p:nvPr/>
        </p:nvSpPr>
        <p:spPr>
          <a:xfrm>
            <a:off x="10745791" y="636039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291814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AE3DE-6089-42E4-8C3A-9733804E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3" y="864039"/>
            <a:ext cx="8379133" cy="53129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E69A6A-E7D5-4CAC-B529-F88A59E83D2F}"/>
              </a:ext>
            </a:extLst>
          </p:cNvPr>
          <p:cNvSpPr/>
          <p:nvPr/>
        </p:nvSpPr>
        <p:spPr>
          <a:xfrm>
            <a:off x="556742" y="494707"/>
            <a:ext cx="148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3. Home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E59AD-1436-4F4A-85F3-ADA46541CB7A}"/>
              </a:ext>
            </a:extLst>
          </p:cNvPr>
          <p:cNvSpPr/>
          <p:nvPr/>
        </p:nvSpPr>
        <p:spPr>
          <a:xfrm>
            <a:off x="10772424" y="637815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27984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4FFE86-24EA-46DF-936B-32B1B9CF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21" y="973414"/>
            <a:ext cx="8290357" cy="52384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114297-0AE6-457A-8A8B-39188220DFBB}"/>
              </a:ext>
            </a:extLst>
          </p:cNvPr>
          <p:cNvSpPr/>
          <p:nvPr/>
        </p:nvSpPr>
        <p:spPr>
          <a:xfrm>
            <a:off x="723734" y="505897"/>
            <a:ext cx="15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4. Search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0C091-3742-4B57-A1BE-C47F8627EEA3}"/>
              </a:ext>
            </a:extLst>
          </p:cNvPr>
          <p:cNvSpPr/>
          <p:nvPr/>
        </p:nvSpPr>
        <p:spPr>
          <a:xfrm>
            <a:off x="10745791" y="638702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40439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5D41C-D2D5-4869-8E2B-DA505348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951" y="1058417"/>
            <a:ext cx="8409234" cy="53125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4F73F4-3C30-4BE2-B3CC-618DBC64F979}"/>
              </a:ext>
            </a:extLst>
          </p:cNvPr>
          <p:cNvSpPr/>
          <p:nvPr/>
        </p:nvSpPr>
        <p:spPr>
          <a:xfrm>
            <a:off x="661590" y="589911"/>
            <a:ext cx="2870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5. Search product by ID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6429E2-77AE-491F-8C8D-36D3E3E379E3}"/>
              </a:ext>
            </a:extLst>
          </p:cNvPr>
          <p:cNvSpPr/>
          <p:nvPr/>
        </p:nvSpPr>
        <p:spPr>
          <a:xfrm>
            <a:off x="10692525" y="637097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5603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AB328A-1020-4F08-B80C-2D0FF98F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00" y="985871"/>
            <a:ext cx="8320457" cy="52289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DC1E2C-8F63-4024-A6C6-EA14B7DA878F}"/>
              </a:ext>
            </a:extLst>
          </p:cNvPr>
          <p:cNvSpPr/>
          <p:nvPr/>
        </p:nvSpPr>
        <p:spPr>
          <a:xfrm>
            <a:off x="777000" y="474500"/>
            <a:ext cx="165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6. Product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2A66C-5CE2-4324-B408-59A281E7CAE4}"/>
              </a:ext>
            </a:extLst>
          </p:cNvPr>
          <p:cNvSpPr/>
          <p:nvPr/>
        </p:nvSpPr>
        <p:spPr>
          <a:xfrm>
            <a:off x="10762696" y="63835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181417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FBEF38-88F7-4C29-8244-5AC7EE09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7" y="977693"/>
            <a:ext cx="8271954" cy="52109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BD1C45-2669-4AD7-ACC0-764E451B68A2}"/>
              </a:ext>
            </a:extLst>
          </p:cNvPr>
          <p:cNvSpPr/>
          <p:nvPr/>
        </p:nvSpPr>
        <p:spPr>
          <a:xfrm>
            <a:off x="839143" y="527767"/>
            <a:ext cx="203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7. Add to cart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B3828-32B4-4081-A5AD-9C726D5C481F}"/>
              </a:ext>
            </a:extLst>
          </p:cNvPr>
          <p:cNvSpPr/>
          <p:nvPr/>
        </p:nvSpPr>
        <p:spPr>
          <a:xfrm>
            <a:off x="10594871" y="632182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360985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3D8C13-E9EF-4034-AB23-75401C92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58" y="1020931"/>
            <a:ext cx="8264065" cy="52165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9678A7-B714-488F-BE7D-1342487010B7}"/>
              </a:ext>
            </a:extLst>
          </p:cNvPr>
          <p:cNvSpPr/>
          <p:nvPr/>
        </p:nvSpPr>
        <p:spPr>
          <a:xfrm>
            <a:off x="661590" y="474501"/>
            <a:ext cx="1894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8. Add rating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9D1F7-3E99-402F-84B2-65F1EC7F94BA}"/>
              </a:ext>
            </a:extLst>
          </p:cNvPr>
          <p:cNvSpPr/>
          <p:nvPr/>
        </p:nvSpPr>
        <p:spPr>
          <a:xfrm>
            <a:off x="10701403" y="634264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10928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singh</dc:creator>
  <cp:lastModifiedBy>Himanshu singh</cp:lastModifiedBy>
  <cp:revision>6</cp:revision>
  <dcterms:created xsi:type="dcterms:W3CDTF">2022-07-03T15:13:57Z</dcterms:created>
  <dcterms:modified xsi:type="dcterms:W3CDTF">2022-07-03T16:00:16Z</dcterms:modified>
</cp:coreProperties>
</file>