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1" d="100"/>
          <a:sy n="81" d="100"/>
        </p:scale>
        <p:origin x="754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39F73-5BAF-F5B7-5E1B-2A4B68D0E9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1D1947-8A7D-9F46-6077-EC98CDF67D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7ADCD-0FE9-2529-0A73-BE8782688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9776A-FE46-4CC3-B990-105BA2E658D5}" type="datetimeFigureOut">
              <a:rPr lang="en-IN" smtClean="0"/>
              <a:t>24-05-2022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09497-ECD6-CEB0-21B5-8AF7097B4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6DE29-FE2A-4164-BDBE-E45C261B2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69F48-6713-485F-BA8B-92AED52373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9700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E39BD-D82A-4305-1E4C-D06D1CE85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B5A77E-E183-3026-7DD5-0FB5EC3842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3B93E-4DA7-1B46-3489-6387176EF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9776A-FE46-4CC3-B990-105BA2E658D5}" type="datetimeFigureOut">
              <a:rPr lang="en-IN" smtClean="0"/>
              <a:t>24-05-2022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6A035-EB68-6591-F415-A68308786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7225F-8008-EA33-F9E2-5C8194C54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69F48-6713-485F-BA8B-92AED52373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4017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274A82-3899-592A-7804-53203E1B68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6638E1-AA01-20F0-D477-242D3C4CE0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D8D8A-3EDF-3D36-7122-00A3B5AF3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9776A-FE46-4CC3-B990-105BA2E658D5}" type="datetimeFigureOut">
              <a:rPr lang="en-IN" smtClean="0"/>
              <a:t>24-05-2022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1EAAAF-177E-497A-8C5E-7A347C351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31A1A-46B0-3374-8562-BA23747F8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69F48-6713-485F-BA8B-92AED52373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0754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C5CCC-4C18-B7D0-3CC3-2377908CD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DE0DB-36D2-3662-6879-7034BD1EE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2EA597-980E-F652-1CC9-8C8026C22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9776A-FE46-4CC3-B990-105BA2E658D5}" type="datetimeFigureOut">
              <a:rPr lang="en-IN" smtClean="0"/>
              <a:t>24-05-2022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38CFF-F57F-BFD9-5E59-75E3B5224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0440D-67D1-77E3-AF2A-97CA34219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69F48-6713-485F-BA8B-92AED52373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4015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E7BA4-6503-4426-19DB-86499FBB4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211EB0-E745-A876-13E3-8D0E49F3F5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8716F-08AF-7EAF-16A1-65FA379A2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9776A-FE46-4CC3-B990-105BA2E658D5}" type="datetimeFigureOut">
              <a:rPr lang="en-IN" smtClean="0"/>
              <a:t>24-05-2022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C47EDA-CBCA-2096-EBD0-841C37FBA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778CC-BE80-BB0B-DE18-AD1600572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69F48-6713-485F-BA8B-92AED52373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6147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C3BE9-ACD9-2436-E431-991FB80B4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6128E-24FD-2B0A-1182-5E47983F67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7CCE11-1AA7-A0DB-9698-2325E1BB98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D422-DCE1-E108-1493-94AFCD1DE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9776A-FE46-4CC3-B990-105BA2E658D5}" type="datetimeFigureOut">
              <a:rPr lang="en-IN" smtClean="0"/>
              <a:t>24-05-2022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68CAF1-82A2-43E1-7D30-1A933BC08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70B440-1E47-614B-D15B-4108E39E9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69F48-6713-485F-BA8B-92AED52373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7275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A3F0B-CEF3-00FD-B95A-2FD6D9F14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A8941C-C7F9-CCF5-EBAA-C587A0BB4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F8F624-94B4-E2C6-4066-72E2CFB51E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46119E-9263-C36D-EDBE-7A31741276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7188D0-D9BA-A4AA-2634-A69461C8E6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B6D4D2-2C79-B547-33EE-53B123F21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9776A-FE46-4CC3-B990-105BA2E658D5}" type="datetimeFigureOut">
              <a:rPr lang="en-IN" smtClean="0"/>
              <a:t>24-05-2022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192D94-BB2D-03C8-44BC-4E48298C2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D287CE-156A-104A-2F09-534C6D7BC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69F48-6713-485F-BA8B-92AED52373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7869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B031A-0DD9-C017-1D83-527F91F94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E9A270-A91D-82FB-1351-17673CA6C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9776A-FE46-4CC3-B990-105BA2E658D5}" type="datetimeFigureOut">
              <a:rPr lang="en-IN" smtClean="0"/>
              <a:t>24-05-2022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7CB28E-E603-CE39-2044-E20FDE3FE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C453CE-EBF3-CF25-D967-02C6D4A40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69F48-6713-485F-BA8B-92AED52373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0386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C4A706-5566-4AD8-0C98-51B37FB9B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9776A-FE46-4CC3-B990-105BA2E658D5}" type="datetimeFigureOut">
              <a:rPr lang="en-IN" smtClean="0"/>
              <a:t>24-05-2022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15AA5E-EEA3-0772-210A-02E1A923B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32EB55-B968-6F8A-286D-0354A4BD9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69F48-6713-485F-BA8B-92AED52373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3160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84BE7-07C6-88D8-B937-693A9C1F2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DB469-82E6-49C3-FA1E-AB97F381F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4E41C5-33E5-56B4-7AAA-66E4AA1FC5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A534C-701D-BAC6-B00B-EBFD50B49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9776A-FE46-4CC3-B990-105BA2E658D5}" type="datetimeFigureOut">
              <a:rPr lang="en-IN" smtClean="0"/>
              <a:t>24-05-2022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CC2AAE-0595-86FC-B72D-613A55EA8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1F94B3-90AD-35BB-7F64-28FA68326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69F48-6713-485F-BA8B-92AED52373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9632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FD0AE-39FA-CCE0-F8F3-B82EB2E1F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92717A-0F28-9464-C1D3-57F5B0588E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7AEF3E-35D9-5241-6D66-6F5FDF41ED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AFECC5-4BAE-0108-A1D4-7EF502F57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9776A-FE46-4CC3-B990-105BA2E658D5}" type="datetimeFigureOut">
              <a:rPr lang="en-IN" smtClean="0"/>
              <a:t>24-05-2022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4E50FD-B698-87C4-0D2F-B4068BE9F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65FD92-F950-67E6-D17B-EBFD70164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69F48-6713-485F-BA8B-92AED52373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7461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4BB58D-F5A5-0FA8-E81C-985B30AAA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7560F2-2D51-C5B5-C814-06710E1784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A2526-6191-CB5A-0B76-0FB1C0A623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59776A-FE46-4CC3-B990-105BA2E658D5}" type="datetimeFigureOut">
              <a:rPr lang="en-IN" smtClean="0"/>
              <a:t>24-05-2022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97F7A-D499-F30A-9601-828BF678BA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8E2F2-EAAC-16B6-ACB6-9F8285CEA1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69F48-6713-485F-BA8B-92AED52373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8805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E1271-4EAD-FD76-1ACC-CB25F634FD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latin typeface="Trebuchet MS" panose="020B0603020202020204" pitchFamily="34" charset="0"/>
              </a:rPr>
              <a:t>Intern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5398E1-2B57-9587-141F-2839A92154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>
                <a:latin typeface="Trebuchet MS" panose="020B0603020202020204" pitchFamily="34" charset="0"/>
              </a:rPr>
              <a:t>Rewriting the RITEL application in open source tech stack</a:t>
            </a:r>
          </a:p>
          <a:p>
            <a:r>
              <a:rPr lang="en-IN" dirty="0">
                <a:latin typeface="Trebuchet MS" panose="020B0603020202020204" pitchFamily="34" charset="0"/>
              </a:rPr>
              <a:t>Manish Kumar </a:t>
            </a:r>
          </a:p>
          <a:p>
            <a:r>
              <a:rPr lang="en-IN" dirty="0">
                <a:latin typeface="Trebuchet MS" panose="020B0603020202020204" pitchFamily="34" charset="0"/>
              </a:rPr>
              <a:t>Emp ID : I1589</a:t>
            </a:r>
          </a:p>
        </p:txBody>
      </p:sp>
    </p:spTree>
    <p:extLst>
      <p:ext uri="{BB962C8B-B14F-4D97-AF65-F5344CB8AC3E}">
        <p14:creationId xmlns:p14="http://schemas.microsoft.com/office/powerpoint/2010/main" val="2534997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CC5EB-1C42-0D29-350A-1E369855A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rebuchet MS" panose="020B0603020202020204" pitchFamily="34" charset="0"/>
              </a:rPr>
              <a:t>A brief understanding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5D474-245E-4CF7-54B1-E31989D98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Trebuchet MS" panose="020B0603020202020204" pitchFamily="34" charset="0"/>
              </a:rPr>
              <a:t>It is a Full stack dev. Project using react for frontend and Java + spring boot for backend.</a:t>
            </a:r>
          </a:p>
          <a:p>
            <a:r>
              <a:rPr lang="en-IN" dirty="0">
                <a:latin typeface="Trebuchet MS" panose="020B0603020202020204" pitchFamily="34" charset="0"/>
              </a:rPr>
              <a:t>CRUD functionality has to be implemented for handling Business offers.</a:t>
            </a:r>
          </a:p>
          <a:p>
            <a:r>
              <a:rPr lang="en-IN" dirty="0">
                <a:latin typeface="Trebuchet MS" panose="020B0603020202020204" pitchFamily="34" charset="0"/>
              </a:rPr>
              <a:t>Storage of excel files </a:t>
            </a:r>
          </a:p>
          <a:p>
            <a:r>
              <a:rPr lang="en-IN" dirty="0">
                <a:latin typeface="Trebuchet MS" panose="020B0603020202020204" pitchFamily="34" charset="0"/>
              </a:rPr>
              <a:t>Role based UI and features for offer user, offer owner, and admin has to be implemented</a:t>
            </a:r>
          </a:p>
          <a:p>
            <a:endParaRPr lang="en-IN" dirty="0">
              <a:latin typeface="Trebuchet MS" panose="020B0603020202020204" pitchFamily="34" charset="0"/>
            </a:endParaRPr>
          </a:p>
          <a:p>
            <a:endParaRPr lang="en-IN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1909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9CBBD-A05F-69CC-4B35-5FB7CB88A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rebuchet MS" panose="020B0603020202020204" pitchFamily="34" charset="0"/>
              </a:rPr>
              <a:t>Current status of the activities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CE1C2-9E18-62C7-642C-F0175C695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Trebuchet MS" panose="020B0603020202020204" pitchFamily="34" charset="0"/>
              </a:rPr>
              <a:t>Week 1 (12</a:t>
            </a:r>
            <a:r>
              <a:rPr lang="en-IN" baseline="30000" dirty="0">
                <a:latin typeface="Trebuchet MS" panose="020B0603020202020204" pitchFamily="34" charset="0"/>
              </a:rPr>
              <a:t>th</a:t>
            </a:r>
            <a:r>
              <a:rPr lang="en-IN" dirty="0">
                <a:latin typeface="Trebuchet MS" panose="020B0603020202020204" pitchFamily="34" charset="0"/>
              </a:rPr>
              <a:t> to 18</a:t>
            </a:r>
            <a:r>
              <a:rPr lang="en-IN" baseline="30000" dirty="0">
                <a:latin typeface="Trebuchet MS" panose="020B0603020202020204" pitchFamily="34" charset="0"/>
              </a:rPr>
              <a:t>th</a:t>
            </a:r>
            <a:r>
              <a:rPr lang="en-IN" dirty="0">
                <a:latin typeface="Trebuchet MS" panose="020B0603020202020204" pitchFamily="34" charset="0"/>
              </a:rPr>
              <a:t> May)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dirty="0">
                <a:latin typeface="Trebuchet MS" panose="020B0603020202020204" pitchFamily="34" charset="0"/>
              </a:rPr>
              <a:t> I-card issued, collected laptop, headphones, and other assets from the voyager building.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dirty="0">
                <a:latin typeface="Trebuchet MS" panose="020B0603020202020204" pitchFamily="34" charset="0"/>
              </a:rPr>
              <a:t>Met my HR: Darshan, my tech manager: Ashok, and his senior Hari. Met other interns and came to know about the project.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dirty="0">
                <a:latin typeface="Trebuchet MS" panose="020B0603020202020204" pitchFamily="34" charset="0"/>
              </a:rPr>
              <a:t>Majority of the time was spent in learning the tech stack from </a:t>
            </a:r>
            <a:r>
              <a:rPr lang="en-IN" dirty="0" err="1">
                <a:latin typeface="Trebuchet MS" panose="020B0603020202020204" pitchFamily="34" charset="0"/>
              </a:rPr>
              <a:t>pluralsight</a:t>
            </a:r>
            <a:r>
              <a:rPr lang="en-IN" dirty="0">
                <a:latin typeface="Trebuchet MS" panose="020B0603020202020204" pitchFamily="34" charset="0"/>
              </a:rPr>
              <a:t> and blogs on internet (specifically Java 8 &amp; React).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dirty="0">
                <a:latin typeface="Trebuchet MS" panose="020B0603020202020204" pitchFamily="34" charset="0"/>
              </a:rPr>
              <a:t>Also made a mini project in react in order to understand the syntax and have a hands on experience 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IN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331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69CB6-8D69-13D4-3A10-F4287C4A4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3581"/>
            <a:ext cx="10515600" cy="5493382"/>
          </a:xfrm>
        </p:spPr>
        <p:txBody>
          <a:bodyPr/>
          <a:lstStyle/>
          <a:p>
            <a:r>
              <a:rPr lang="en-IN" dirty="0">
                <a:latin typeface="Trebuchet MS" panose="020B0603020202020204" pitchFamily="34" charset="0"/>
              </a:rPr>
              <a:t>Week 2 (19</a:t>
            </a:r>
            <a:r>
              <a:rPr lang="en-IN" baseline="30000" dirty="0">
                <a:latin typeface="Trebuchet MS" panose="020B0603020202020204" pitchFamily="34" charset="0"/>
              </a:rPr>
              <a:t>th</a:t>
            </a:r>
            <a:r>
              <a:rPr lang="en-IN" dirty="0">
                <a:latin typeface="Trebuchet MS" panose="020B0603020202020204" pitchFamily="34" charset="0"/>
              </a:rPr>
              <a:t> to 25</a:t>
            </a:r>
            <a:r>
              <a:rPr lang="en-IN" baseline="30000" dirty="0">
                <a:latin typeface="Trebuchet MS" panose="020B0603020202020204" pitchFamily="34" charset="0"/>
              </a:rPr>
              <a:t>th</a:t>
            </a:r>
            <a:r>
              <a:rPr lang="en-IN" dirty="0">
                <a:latin typeface="Trebuchet MS" panose="020B0603020202020204" pitchFamily="34" charset="0"/>
              </a:rPr>
              <a:t>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dirty="0">
                <a:latin typeface="Trebuchet MS" panose="020B0603020202020204" pitchFamily="34" charset="0"/>
              </a:rPr>
              <a:t>Implemented the Home page, offer-management section, and offer creation form in react.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dirty="0">
                <a:latin typeface="Trebuchet MS" panose="020B0603020202020204" pitchFamily="34" charset="0"/>
              </a:rPr>
              <a:t>Implemented the </a:t>
            </a:r>
            <a:r>
              <a:rPr lang="en-IN" dirty="0" err="1">
                <a:latin typeface="Trebuchet MS" panose="020B0603020202020204" pitchFamily="34" charset="0"/>
              </a:rPr>
              <a:t>api</a:t>
            </a:r>
            <a:r>
              <a:rPr lang="en-IN" dirty="0">
                <a:latin typeface="Trebuchet MS" panose="020B0603020202020204" pitchFamily="34" charset="0"/>
              </a:rPr>
              <a:t> for storing and fetching the data from the PostgreSQL database 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dirty="0">
                <a:latin typeface="Trebuchet MS" panose="020B0603020202020204" pitchFamily="34" charset="0"/>
              </a:rPr>
              <a:t>Focused on small details and issues that occurred while coding the above pages.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dirty="0">
                <a:latin typeface="Trebuchet MS" panose="020B0603020202020204" pitchFamily="34" charset="0"/>
              </a:rPr>
              <a:t>Learnt about Role based UI.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dirty="0">
                <a:latin typeface="Trebuchet MS" panose="020B0603020202020204" pitchFamily="34" charset="0"/>
              </a:rPr>
              <a:t>Currently working on storing of excel files on the database.</a:t>
            </a:r>
          </a:p>
        </p:txBody>
      </p:sp>
    </p:spTree>
    <p:extLst>
      <p:ext uri="{BB962C8B-B14F-4D97-AF65-F5344CB8AC3E}">
        <p14:creationId xmlns:p14="http://schemas.microsoft.com/office/powerpoint/2010/main" val="3577326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15F23-992E-3826-5247-9D32453E9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rebuchet MS" panose="020B0603020202020204" pitchFamily="34" charset="0"/>
              </a:rPr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2EEAF-F4BC-38C1-23FC-6E4859552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Trebuchet MS" panose="020B0603020202020204" pitchFamily="34" charset="0"/>
              </a:rPr>
              <a:t>Initially setting up the company’s laptop, and connecting to VPN was troublesome.</a:t>
            </a:r>
          </a:p>
          <a:p>
            <a:r>
              <a:rPr lang="en-IN" dirty="0">
                <a:latin typeface="Trebuchet MS" panose="020B0603020202020204" pitchFamily="34" charset="0"/>
              </a:rPr>
              <a:t>Learning the syntax of new programming languages like java and spring boot annotations was little difficult.</a:t>
            </a:r>
          </a:p>
          <a:p>
            <a:r>
              <a:rPr lang="en-IN" dirty="0">
                <a:latin typeface="Trebuchet MS" panose="020B0603020202020204" pitchFamily="34" charset="0"/>
              </a:rPr>
              <a:t>Facing too many errors while coding, and tackling them.	</a:t>
            </a:r>
          </a:p>
        </p:txBody>
      </p:sp>
    </p:spTree>
    <p:extLst>
      <p:ext uri="{BB962C8B-B14F-4D97-AF65-F5344CB8AC3E}">
        <p14:creationId xmlns:p14="http://schemas.microsoft.com/office/powerpoint/2010/main" val="1014910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A3571-CB4E-E200-4EFE-244C8148E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rebuchet MS" panose="020B0603020202020204" pitchFamily="34" charset="0"/>
              </a:rPr>
              <a:t>Learnings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75C30-79C6-0587-CA37-BB52D39B0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Trebuchet MS" panose="020B0603020202020204" pitchFamily="34" charset="0"/>
              </a:rPr>
              <a:t>Learnt about React and Java 8 from </a:t>
            </a:r>
            <a:r>
              <a:rPr lang="en-IN" dirty="0" err="1">
                <a:latin typeface="Trebuchet MS" panose="020B0603020202020204" pitchFamily="34" charset="0"/>
              </a:rPr>
              <a:t>pluralsight</a:t>
            </a:r>
            <a:endParaRPr lang="en-IN" dirty="0">
              <a:latin typeface="Trebuchet MS" panose="020B0603020202020204" pitchFamily="34" charset="0"/>
            </a:endParaRPr>
          </a:p>
          <a:p>
            <a:r>
              <a:rPr lang="en-IN" dirty="0">
                <a:latin typeface="Trebuchet MS" panose="020B0603020202020204" pitchFamily="34" charset="0"/>
              </a:rPr>
              <a:t>Hands on coding experience developing the website.</a:t>
            </a:r>
          </a:p>
          <a:p>
            <a:r>
              <a:rPr lang="en-IN" dirty="0">
                <a:latin typeface="Trebuchet MS" panose="020B0603020202020204" pitchFamily="34" charset="0"/>
              </a:rPr>
              <a:t>Learnt to handle different errors</a:t>
            </a:r>
          </a:p>
          <a:p>
            <a:r>
              <a:rPr lang="en-IN" dirty="0">
                <a:latin typeface="Trebuchet MS" panose="020B0603020202020204" pitchFamily="34" charset="0"/>
              </a:rPr>
              <a:t>Came to know about the corporate culture by interaction with HR, tech manager</a:t>
            </a:r>
          </a:p>
        </p:txBody>
      </p:sp>
    </p:spTree>
    <p:extLst>
      <p:ext uri="{BB962C8B-B14F-4D97-AF65-F5344CB8AC3E}">
        <p14:creationId xmlns:p14="http://schemas.microsoft.com/office/powerpoint/2010/main" val="239494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118E0-8EB6-48D5-C0FC-56090D0D5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rebuchet MS" panose="020B0603020202020204" pitchFamily="34" charset="0"/>
              </a:rPr>
              <a:t>Achievements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BAFE8-087B-D0F8-69C1-B062893D7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Trebuchet MS" panose="020B0603020202020204" pitchFamily="34" charset="0"/>
              </a:rPr>
              <a:t>I feel more responsible now, after being assigned the project as I am the only one working on this. </a:t>
            </a:r>
          </a:p>
          <a:p>
            <a:r>
              <a:rPr lang="en-IN" dirty="0">
                <a:latin typeface="Trebuchet MS" panose="020B0603020202020204" pitchFamily="34" charset="0"/>
              </a:rPr>
              <a:t>Learnt Full stack </a:t>
            </a:r>
            <a:r>
              <a:rPr lang="en-IN" dirty="0" err="1">
                <a:latin typeface="Trebuchet MS" panose="020B0603020202020204" pitchFamily="34" charset="0"/>
              </a:rPr>
              <a:t>technlologies</a:t>
            </a:r>
            <a:r>
              <a:rPr lang="en-IN" dirty="0">
                <a:latin typeface="Trebuchet MS" panose="020B0603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36693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3E7D0-CC45-C1FF-9D19-FB8E4FF10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rebuchet MS" panose="020B0603020202020204" pitchFamily="34" charset="0"/>
              </a:rPr>
              <a:t>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E18CB-704C-5141-E505-B8DF40325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Trebuchet MS" panose="020B0603020202020204" pitchFamily="34" charset="0"/>
              </a:rPr>
              <a:t>I still did not have face to face interaction with my tech manager, Ashok, since he is working from home.</a:t>
            </a:r>
          </a:p>
          <a:p>
            <a:r>
              <a:rPr lang="en-IN" dirty="0">
                <a:latin typeface="Trebuchet MS" panose="020B0603020202020204" pitchFamily="34" charset="0"/>
              </a:rPr>
              <a:t>More specific resources could be given for learning the Tech stack.</a:t>
            </a:r>
          </a:p>
          <a:p>
            <a:endParaRPr lang="en-IN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5737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388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Trebuchet MS</vt:lpstr>
      <vt:lpstr>Wingdings</vt:lpstr>
      <vt:lpstr>Office Theme</vt:lpstr>
      <vt:lpstr>Intern Project</vt:lpstr>
      <vt:lpstr>A brief understanding of the project</vt:lpstr>
      <vt:lpstr>Current status of the activities </vt:lpstr>
      <vt:lpstr>PowerPoint Presentation</vt:lpstr>
      <vt:lpstr>Challenges</vt:lpstr>
      <vt:lpstr>Learnings</vt:lpstr>
      <vt:lpstr>Achievements</vt:lpstr>
      <vt:lpstr>Improvements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 Project</dc:title>
  <dc:creator>Manish Kumar</dc:creator>
  <cp:lastModifiedBy>Manish Kumar</cp:lastModifiedBy>
  <cp:revision>2</cp:revision>
  <dcterms:created xsi:type="dcterms:W3CDTF">2022-05-24T09:50:01Z</dcterms:created>
  <dcterms:modified xsi:type="dcterms:W3CDTF">2022-05-24T12:22:20Z</dcterms:modified>
</cp:coreProperties>
</file>