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/>
    <p:restoredTop sz="86420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789" y="427623"/>
            <a:ext cx="3114486" cy="24915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7635315" y="2919213"/>
            <a:ext cx="3114483" cy="2514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46274" y="2919212"/>
            <a:ext cx="3100325" cy="2514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638188" y="427624"/>
            <a:ext cx="3114485" cy="2491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6"/>
          </p:nvPr>
        </p:nvSpPr>
        <p:spPr>
          <a:xfrm>
            <a:off x="4534988" y="427624"/>
            <a:ext cx="3111611" cy="2491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7"/>
          </p:nvPr>
        </p:nvSpPr>
        <p:spPr>
          <a:xfrm>
            <a:off x="1428915" y="2919212"/>
            <a:ext cx="3117359" cy="2514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2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17386" y="364559"/>
            <a:ext cx="3700096" cy="29600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7934864" y="3344890"/>
            <a:ext cx="3700092" cy="29876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262495" y="3344891"/>
            <a:ext cx="3683272" cy="29876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7937740" y="364559"/>
            <a:ext cx="3700094" cy="296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6"/>
          </p:nvPr>
        </p:nvSpPr>
        <p:spPr>
          <a:xfrm>
            <a:off x="4235456" y="364560"/>
            <a:ext cx="3696680" cy="29600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514510" y="3344892"/>
            <a:ext cx="3703509" cy="29876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83E2-F885-8245-A0CB-6A8CC3069631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1D90-20E6-934C-8D7E-DF9D05A25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7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picture containing beverage, glass, fruit drink, alcohol&#10;&#10;Description automatically generated">
            <a:extLst>
              <a:ext uri="{FF2B5EF4-FFF2-40B4-BE49-F238E27FC236}">
                <a16:creationId xmlns:a16="http://schemas.microsoft.com/office/drawing/2014/main" id="{3AA6D389-74F2-8E49-BECA-C59C06C81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33863" y="365125"/>
            <a:ext cx="3698875" cy="2959100"/>
          </a:xfrm>
        </p:spPr>
      </p:pic>
      <p:pic>
        <p:nvPicPr>
          <p:cNvPr id="7" name="Content Placeholder 6" descr="A picture containing beverage, fruit drink, alcohol&#10;&#10;Description automatically generated">
            <a:extLst>
              <a:ext uri="{FF2B5EF4-FFF2-40B4-BE49-F238E27FC236}">
                <a16:creationId xmlns:a16="http://schemas.microsoft.com/office/drawing/2014/main" id="{4A5A217D-212B-8542-A506-34F053B56F5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512834" y="3365500"/>
            <a:ext cx="3683000" cy="2946400"/>
          </a:xfrm>
        </p:spPr>
      </p:pic>
      <p:pic>
        <p:nvPicPr>
          <p:cNvPr id="15" name="Content Placeholder 14" descr="A picture containing food, dish&#10;&#10;Description automatically generated">
            <a:extLst>
              <a:ext uri="{FF2B5EF4-FFF2-40B4-BE49-F238E27FC236}">
                <a16:creationId xmlns:a16="http://schemas.microsoft.com/office/drawing/2014/main" id="{BA61BE83-73DD-E54F-B208-785B83AD78D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7977981" y="365125"/>
            <a:ext cx="3698875" cy="2959100"/>
          </a:xfrm>
        </p:spPr>
      </p:pic>
      <p:pic>
        <p:nvPicPr>
          <p:cNvPr id="17" name="Content Placeholder 16" descr="A picture containing cup, indoor, food, sauce&#10;&#10;Description automatically generated">
            <a:extLst>
              <a:ext uri="{FF2B5EF4-FFF2-40B4-BE49-F238E27FC236}">
                <a16:creationId xmlns:a16="http://schemas.microsoft.com/office/drawing/2014/main" id="{D7F8720E-A2C4-E943-B740-9418EF2AFEBB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5"/>
          <a:stretch>
            <a:fillRect/>
          </a:stretch>
        </p:blipFill>
        <p:spPr>
          <a:xfrm>
            <a:off x="514350" y="365075"/>
            <a:ext cx="3683000" cy="2946400"/>
          </a:xfrm>
        </p:spPr>
      </p:pic>
      <p:pic>
        <p:nvPicPr>
          <p:cNvPr id="19" name="Content Placeholder 18" descr="A picture containing indoor&#10;&#10;Description automatically generated">
            <a:extLst>
              <a:ext uri="{FF2B5EF4-FFF2-40B4-BE49-F238E27FC236}">
                <a16:creationId xmlns:a16="http://schemas.microsoft.com/office/drawing/2014/main" id="{59FF9633-37AC-3443-A4F8-2E85E46594C4}"/>
              </a:ext>
            </a:extLst>
          </p:cNvPr>
          <p:cNvPicPr>
            <a:picLocks noGrp="1" noChangeAspect="1"/>
          </p:cNvPicPr>
          <p:nvPr>
            <p:ph sz="half" idx="17"/>
          </p:nvPr>
        </p:nvPicPr>
        <p:blipFill>
          <a:blip r:embed="rId6"/>
          <a:stretch>
            <a:fillRect/>
          </a:stretch>
        </p:blipFill>
        <p:spPr>
          <a:xfrm>
            <a:off x="4233863" y="3358516"/>
            <a:ext cx="3703638" cy="2962910"/>
          </a:xfrm>
        </p:spPr>
      </p:pic>
      <p:pic>
        <p:nvPicPr>
          <p:cNvPr id="25" name="Content Placeholder 24" descr="A picture containing indoor, lobster&#10;&#10;Description automatically generated">
            <a:extLst>
              <a:ext uri="{FF2B5EF4-FFF2-40B4-BE49-F238E27FC236}">
                <a16:creationId xmlns:a16="http://schemas.microsoft.com/office/drawing/2014/main" id="{1F2E3BAA-C20E-5C47-948F-9F038861E2A0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7"/>
          <a:stretch>
            <a:fillRect/>
          </a:stretch>
        </p:blipFill>
        <p:spPr>
          <a:xfrm>
            <a:off x="7975421" y="3358515"/>
            <a:ext cx="3700463" cy="2960370"/>
          </a:xfrm>
        </p:spPr>
      </p:pic>
    </p:spTree>
    <p:extLst>
      <p:ext uri="{BB962C8B-B14F-4D97-AF65-F5344CB8AC3E}">
        <p14:creationId xmlns:p14="http://schemas.microsoft.com/office/powerpoint/2010/main" val="46305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557D041-7B24-2A48-8328-8DAFEF4A8BB5}" vid="{AC0C4E94-CD89-E949-B42A-956C7681F8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Tate</dc:creator>
  <cp:lastModifiedBy>David Tate</cp:lastModifiedBy>
  <cp:revision>1</cp:revision>
  <dcterms:created xsi:type="dcterms:W3CDTF">2021-12-03T14:02:43Z</dcterms:created>
  <dcterms:modified xsi:type="dcterms:W3CDTF">2021-12-03T14:05:56Z</dcterms:modified>
</cp:coreProperties>
</file>