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9" r:id="rId5"/>
    <p:sldId id="262" r:id="rId6"/>
    <p:sldId id="263" r:id="rId7"/>
    <p:sldId id="264" r:id="rId8"/>
    <p:sldId id="265"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660"/>
  </p:normalViewPr>
  <p:slideViewPr>
    <p:cSldViewPr snapToGrid="0">
      <p:cViewPr>
        <p:scale>
          <a:sx n="73" d="100"/>
          <a:sy n="73" d="100"/>
        </p:scale>
        <p:origin x="2131" y="1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94DB-9DC2-4D7C-A27E-81EA44FB37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092F4C-0796-4725-970B-0369FD7C72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4C50E-C111-4539-8603-14F22E88C940}"/>
              </a:ext>
            </a:extLst>
          </p:cNvPr>
          <p:cNvSpPr>
            <a:spLocks noGrp="1"/>
          </p:cNvSpPr>
          <p:nvPr>
            <p:ph type="dt" sz="half" idx="10"/>
          </p:nvPr>
        </p:nvSpPr>
        <p:spPr/>
        <p:txBody>
          <a:bodyPr/>
          <a:lstStyle/>
          <a:p>
            <a:fld id="{CC0BAA52-05AE-437E-812F-CB09A53ECAA9}" type="datetimeFigureOut">
              <a:rPr lang="en-US" smtClean="0"/>
              <a:t>6/7/2021</a:t>
            </a:fld>
            <a:endParaRPr lang="en-US"/>
          </a:p>
        </p:txBody>
      </p:sp>
      <p:sp>
        <p:nvSpPr>
          <p:cNvPr id="5" name="Footer Placeholder 4">
            <a:extLst>
              <a:ext uri="{FF2B5EF4-FFF2-40B4-BE49-F238E27FC236}">
                <a16:creationId xmlns:a16="http://schemas.microsoft.com/office/drawing/2014/main" id="{BB859006-3FD3-4127-9CAF-999CAFE82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D51EC-37E0-4186-A768-C03B4A64156F}"/>
              </a:ext>
            </a:extLst>
          </p:cNvPr>
          <p:cNvSpPr>
            <a:spLocks noGrp="1"/>
          </p:cNvSpPr>
          <p:nvPr>
            <p:ph type="sldNum" sz="quarter" idx="12"/>
          </p:nvPr>
        </p:nvSpPr>
        <p:spPr/>
        <p:txBody>
          <a:bodyPr/>
          <a:lstStyle/>
          <a:p>
            <a:fld id="{CBA136C2-CED5-44BE-90A2-C0E21C1AE8AA}" type="slidenum">
              <a:rPr lang="en-US" smtClean="0"/>
              <a:t>‹#›</a:t>
            </a:fld>
            <a:endParaRPr lang="en-US"/>
          </a:p>
        </p:txBody>
      </p:sp>
    </p:spTree>
    <p:extLst>
      <p:ext uri="{BB962C8B-B14F-4D97-AF65-F5344CB8AC3E}">
        <p14:creationId xmlns:p14="http://schemas.microsoft.com/office/powerpoint/2010/main" val="19099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8F99-1742-424C-9642-E91248091E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2E9754-2212-42F5-804C-97F9DE9FC4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B8505-1FD0-46F9-BC74-067CCE91B6E6}"/>
              </a:ext>
            </a:extLst>
          </p:cNvPr>
          <p:cNvSpPr>
            <a:spLocks noGrp="1"/>
          </p:cNvSpPr>
          <p:nvPr>
            <p:ph type="dt" sz="half" idx="10"/>
          </p:nvPr>
        </p:nvSpPr>
        <p:spPr/>
        <p:txBody>
          <a:bodyPr/>
          <a:lstStyle/>
          <a:p>
            <a:fld id="{CC0BAA52-05AE-437E-812F-CB09A53ECAA9}" type="datetimeFigureOut">
              <a:rPr lang="en-US" smtClean="0"/>
              <a:t>6/7/2021</a:t>
            </a:fld>
            <a:endParaRPr lang="en-US"/>
          </a:p>
        </p:txBody>
      </p:sp>
      <p:sp>
        <p:nvSpPr>
          <p:cNvPr id="5" name="Footer Placeholder 4">
            <a:extLst>
              <a:ext uri="{FF2B5EF4-FFF2-40B4-BE49-F238E27FC236}">
                <a16:creationId xmlns:a16="http://schemas.microsoft.com/office/drawing/2014/main" id="{D3A5E002-E4BB-46AF-9981-789F27BEC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83F8A-142D-4160-9B77-BC9E853A69AA}"/>
              </a:ext>
            </a:extLst>
          </p:cNvPr>
          <p:cNvSpPr>
            <a:spLocks noGrp="1"/>
          </p:cNvSpPr>
          <p:nvPr>
            <p:ph type="sldNum" sz="quarter" idx="12"/>
          </p:nvPr>
        </p:nvSpPr>
        <p:spPr/>
        <p:txBody>
          <a:bodyPr/>
          <a:lstStyle/>
          <a:p>
            <a:fld id="{CBA136C2-CED5-44BE-90A2-C0E21C1AE8AA}" type="slidenum">
              <a:rPr lang="en-US" smtClean="0"/>
              <a:t>‹#›</a:t>
            </a:fld>
            <a:endParaRPr lang="en-US"/>
          </a:p>
        </p:txBody>
      </p:sp>
    </p:spTree>
    <p:extLst>
      <p:ext uri="{BB962C8B-B14F-4D97-AF65-F5344CB8AC3E}">
        <p14:creationId xmlns:p14="http://schemas.microsoft.com/office/powerpoint/2010/main" val="3985610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A4EBC1-7673-41BB-971A-4CBEEF3101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C46138-0DF8-4FE3-A567-C0B9AF3084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23239-5F5D-41BA-8B75-556516D99F09}"/>
              </a:ext>
            </a:extLst>
          </p:cNvPr>
          <p:cNvSpPr>
            <a:spLocks noGrp="1"/>
          </p:cNvSpPr>
          <p:nvPr>
            <p:ph type="dt" sz="half" idx="10"/>
          </p:nvPr>
        </p:nvSpPr>
        <p:spPr/>
        <p:txBody>
          <a:bodyPr/>
          <a:lstStyle/>
          <a:p>
            <a:fld id="{CC0BAA52-05AE-437E-812F-CB09A53ECAA9}" type="datetimeFigureOut">
              <a:rPr lang="en-US" smtClean="0"/>
              <a:t>6/7/2021</a:t>
            </a:fld>
            <a:endParaRPr lang="en-US"/>
          </a:p>
        </p:txBody>
      </p:sp>
      <p:sp>
        <p:nvSpPr>
          <p:cNvPr id="5" name="Footer Placeholder 4">
            <a:extLst>
              <a:ext uri="{FF2B5EF4-FFF2-40B4-BE49-F238E27FC236}">
                <a16:creationId xmlns:a16="http://schemas.microsoft.com/office/drawing/2014/main" id="{3BECFF17-0202-4F64-A5A4-87BCEE5A4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2AEF1-EF73-4186-8178-6F22ADF3DDBA}"/>
              </a:ext>
            </a:extLst>
          </p:cNvPr>
          <p:cNvSpPr>
            <a:spLocks noGrp="1"/>
          </p:cNvSpPr>
          <p:nvPr>
            <p:ph type="sldNum" sz="quarter" idx="12"/>
          </p:nvPr>
        </p:nvSpPr>
        <p:spPr/>
        <p:txBody>
          <a:bodyPr/>
          <a:lstStyle/>
          <a:p>
            <a:fld id="{CBA136C2-CED5-44BE-90A2-C0E21C1AE8AA}" type="slidenum">
              <a:rPr lang="en-US" smtClean="0"/>
              <a:t>‹#›</a:t>
            </a:fld>
            <a:endParaRPr lang="en-US"/>
          </a:p>
        </p:txBody>
      </p:sp>
    </p:spTree>
    <p:extLst>
      <p:ext uri="{BB962C8B-B14F-4D97-AF65-F5344CB8AC3E}">
        <p14:creationId xmlns:p14="http://schemas.microsoft.com/office/powerpoint/2010/main" val="361114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5F2D-6B3E-4684-8448-DF050D5AC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B4C5DF-7899-4AEC-9F33-AEA977AE06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EA00D-AB28-4964-B82C-003240137F0B}"/>
              </a:ext>
            </a:extLst>
          </p:cNvPr>
          <p:cNvSpPr>
            <a:spLocks noGrp="1"/>
          </p:cNvSpPr>
          <p:nvPr>
            <p:ph type="dt" sz="half" idx="10"/>
          </p:nvPr>
        </p:nvSpPr>
        <p:spPr/>
        <p:txBody>
          <a:bodyPr/>
          <a:lstStyle/>
          <a:p>
            <a:fld id="{CC0BAA52-05AE-437E-812F-CB09A53ECAA9}" type="datetimeFigureOut">
              <a:rPr lang="en-US" smtClean="0"/>
              <a:t>6/7/2021</a:t>
            </a:fld>
            <a:endParaRPr lang="en-US"/>
          </a:p>
        </p:txBody>
      </p:sp>
      <p:sp>
        <p:nvSpPr>
          <p:cNvPr id="5" name="Footer Placeholder 4">
            <a:extLst>
              <a:ext uri="{FF2B5EF4-FFF2-40B4-BE49-F238E27FC236}">
                <a16:creationId xmlns:a16="http://schemas.microsoft.com/office/drawing/2014/main" id="{85CA0AA9-8CCF-4291-8EF5-AD33608A4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7CD3B-0CAB-4DD6-80E6-D43BFDD414FC}"/>
              </a:ext>
            </a:extLst>
          </p:cNvPr>
          <p:cNvSpPr>
            <a:spLocks noGrp="1"/>
          </p:cNvSpPr>
          <p:nvPr>
            <p:ph type="sldNum" sz="quarter" idx="12"/>
          </p:nvPr>
        </p:nvSpPr>
        <p:spPr/>
        <p:txBody>
          <a:bodyPr/>
          <a:lstStyle/>
          <a:p>
            <a:fld id="{CBA136C2-CED5-44BE-90A2-C0E21C1AE8AA}" type="slidenum">
              <a:rPr lang="en-US" smtClean="0"/>
              <a:t>‹#›</a:t>
            </a:fld>
            <a:endParaRPr lang="en-US"/>
          </a:p>
        </p:txBody>
      </p:sp>
    </p:spTree>
    <p:extLst>
      <p:ext uri="{BB962C8B-B14F-4D97-AF65-F5344CB8AC3E}">
        <p14:creationId xmlns:p14="http://schemas.microsoft.com/office/powerpoint/2010/main" val="35248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1436-DBAB-4500-AF17-1C3919795D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D56A99-E5EC-4915-80A9-DF3B13217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7FD7F0-9FFF-4D94-8B56-74C856DC0070}"/>
              </a:ext>
            </a:extLst>
          </p:cNvPr>
          <p:cNvSpPr>
            <a:spLocks noGrp="1"/>
          </p:cNvSpPr>
          <p:nvPr>
            <p:ph type="dt" sz="half" idx="10"/>
          </p:nvPr>
        </p:nvSpPr>
        <p:spPr/>
        <p:txBody>
          <a:bodyPr/>
          <a:lstStyle/>
          <a:p>
            <a:fld id="{CC0BAA52-05AE-437E-812F-CB09A53ECAA9}" type="datetimeFigureOut">
              <a:rPr lang="en-US" smtClean="0"/>
              <a:t>6/7/2021</a:t>
            </a:fld>
            <a:endParaRPr lang="en-US"/>
          </a:p>
        </p:txBody>
      </p:sp>
      <p:sp>
        <p:nvSpPr>
          <p:cNvPr id="5" name="Footer Placeholder 4">
            <a:extLst>
              <a:ext uri="{FF2B5EF4-FFF2-40B4-BE49-F238E27FC236}">
                <a16:creationId xmlns:a16="http://schemas.microsoft.com/office/drawing/2014/main" id="{9EA3DA93-66AE-4B73-AA8D-DDB7720EB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2CAD1-2391-49B5-8A5F-5BFC83FEED67}"/>
              </a:ext>
            </a:extLst>
          </p:cNvPr>
          <p:cNvSpPr>
            <a:spLocks noGrp="1"/>
          </p:cNvSpPr>
          <p:nvPr>
            <p:ph type="sldNum" sz="quarter" idx="12"/>
          </p:nvPr>
        </p:nvSpPr>
        <p:spPr/>
        <p:txBody>
          <a:bodyPr/>
          <a:lstStyle/>
          <a:p>
            <a:fld id="{CBA136C2-CED5-44BE-90A2-C0E21C1AE8AA}" type="slidenum">
              <a:rPr lang="en-US" smtClean="0"/>
              <a:t>‹#›</a:t>
            </a:fld>
            <a:endParaRPr lang="en-US"/>
          </a:p>
        </p:txBody>
      </p:sp>
    </p:spTree>
    <p:extLst>
      <p:ext uri="{BB962C8B-B14F-4D97-AF65-F5344CB8AC3E}">
        <p14:creationId xmlns:p14="http://schemas.microsoft.com/office/powerpoint/2010/main" val="60424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DD39-0D6B-4B95-BAD9-5A5599F61A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0207D6-2443-4D95-BAD8-F40810A8EE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86918-3FF1-4193-BA32-87B447BA83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B15961-B1EF-49E3-9441-A56BE3E47F7F}"/>
              </a:ext>
            </a:extLst>
          </p:cNvPr>
          <p:cNvSpPr>
            <a:spLocks noGrp="1"/>
          </p:cNvSpPr>
          <p:nvPr>
            <p:ph type="dt" sz="half" idx="10"/>
          </p:nvPr>
        </p:nvSpPr>
        <p:spPr/>
        <p:txBody>
          <a:bodyPr/>
          <a:lstStyle/>
          <a:p>
            <a:fld id="{CC0BAA52-05AE-437E-812F-CB09A53ECAA9}" type="datetimeFigureOut">
              <a:rPr lang="en-US" smtClean="0"/>
              <a:t>6/7/2021</a:t>
            </a:fld>
            <a:endParaRPr lang="en-US"/>
          </a:p>
        </p:txBody>
      </p:sp>
      <p:sp>
        <p:nvSpPr>
          <p:cNvPr id="6" name="Footer Placeholder 5">
            <a:extLst>
              <a:ext uri="{FF2B5EF4-FFF2-40B4-BE49-F238E27FC236}">
                <a16:creationId xmlns:a16="http://schemas.microsoft.com/office/drawing/2014/main" id="{A70EC288-BA86-4DC0-BE5F-8F06BCB09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40866-EF7C-43A8-85B1-AF13AFAD1B63}"/>
              </a:ext>
            </a:extLst>
          </p:cNvPr>
          <p:cNvSpPr>
            <a:spLocks noGrp="1"/>
          </p:cNvSpPr>
          <p:nvPr>
            <p:ph type="sldNum" sz="quarter" idx="12"/>
          </p:nvPr>
        </p:nvSpPr>
        <p:spPr/>
        <p:txBody>
          <a:bodyPr/>
          <a:lstStyle/>
          <a:p>
            <a:fld id="{CBA136C2-CED5-44BE-90A2-C0E21C1AE8AA}" type="slidenum">
              <a:rPr lang="en-US" smtClean="0"/>
              <a:t>‹#›</a:t>
            </a:fld>
            <a:endParaRPr lang="en-US"/>
          </a:p>
        </p:txBody>
      </p:sp>
    </p:spTree>
    <p:extLst>
      <p:ext uri="{BB962C8B-B14F-4D97-AF65-F5344CB8AC3E}">
        <p14:creationId xmlns:p14="http://schemas.microsoft.com/office/powerpoint/2010/main" val="353869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C86-1187-4339-B508-8380B1A65B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9EDB1D-7B3F-4773-B68C-9830D989C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5151DC-27C4-445D-9A4E-882D0DD5E8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953C5-E15C-434E-A526-79C5AD6EF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5BB5B3-C768-4C35-A9CE-1872F4BC80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0BF0D9-C8B7-48E1-B55F-61412E937AF6}"/>
              </a:ext>
            </a:extLst>
          </p:cNvPr>
          <p:cNvSpPr>
            <a:spLocks noGrp="1"/>
          </p:cNvSpPr>
          <p:nvPr>
            <p:ph type="dt" sz="half" idx="10"/>
          </p:nvPr>
        </p:nvSpPr>
        <p:spPr/>
        <p:txBody>
          <a:bodyPr/>
          <a:lstStyle/>
          <a:p>
            <a:fld id="{CC0BAA52-05AE-437E-812F-CB09A53ECAA9}" type="datetimeFigureOut">
              <a:rPr lang="en-US" smtClean="0"/>
              <a:t>6/7/2021</a:t>
            </a:fld>
            <a:endParaRPr lang="en-US"/>
          </a:p>
        </p:txBody>
      </p:sp>
      <p:sp>
        <p:nvSpPr>
          <p:cNvPr id="8" name="Footer Placeholder 7">
            <a:extLst>
              <a:ext uri="{FF2B5EF4-FFF2-40B4-BE49-F238E27FC236}">
                <a16:creationId xmlns:a16="http://schemas.microsoft.com/office/drawing/2014/main" id="{8D261673-12F4-4B43-869D-F474FB6EBF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30A3B7-CE41-4D9B-B63D-017FC6474B79}"/>
              </a:ext>
            </a:extLst>
          </p:cNvPr>
          <p:cNvSpPr>
            <a:spLocks noGrp="1"/>
          </p:cNvSpPr>
          <p:nvPr>
            <p:ph type="sldNum" sz="quarter" idx="12"/>
          </p:nvPr>
        </p:nvSpPr>
        <p:spPr/>
        <p:txBody>
          <a:bodyPr/>
          <a:lstStyle/>
          <a:p>
            <a:fld id="{CBA136C2-CED5-44BE-90A2-C0E21C1AE8AA}" type="slidenum">
              <a:rPr lang="en-US" smtClean="0"/>
              <a:t>‹#›</a:t>
            </a:fld>
            <a:endParaRPr lang="en-US"/>
          </a:p>
        </p:txBody>
      </p:sp>
    </p:spTree>
    <p:extLst>
      <p:ext uri="{BB962C8B-B14F-4D97-AF65-F5344CB8AC3E}">
        <p14:creationId xmlns:p14="http://schemas.microsoft.com/office/powerpoint/2010/main" val="202824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6078-AA4B-4893-89B9-DA9B32A0F1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5B6402-53DE-460B-B35B-9D851C63FAEE}"/>
              </a:ext>
            </a:extLst>
          </p:cNvPr>
          <p:cNvSpPr>
            <a:spLocks noGrp="1"/>
          </p:cNvSpPr>
          <p:nvPr>
            <p:ph type="dt" sz="half" idx="10"/>
          </p:nvPr>
        </p:nvSpPr>
        <p:spPr/>
        <p:txBody>
          <a:bodyPr/>
          <a:lstStyle/>
          <a:p>
            <a:fld id="{CC0BAA52-05AE-437E-812F-CB09A53ECAA9}" type="datetimeFigureOut">
              <a:rPr lang="en-US" smtClean="0"/>
              <a:t>6/7/2021</a:t>
            </a:fld>
            <a:endParaRPr lang="en-US"/>
          </a:p>
        </p:txBody>
      </p:sp>
      <p:sp>
        <p:nvSpPr>
          <p:cNvPr id="4" name="Footer Placeholder 3">
            <a:extLst>
              <a:ext uri="{FF2B5EF4-FFF2-40B4-BE49-F238E27FC236}">
                <a16:creationId xmlns:a16="http://schemas.microsoft.com/office/drawing/2014/main" id="{848B8719-A72B-4F08-9114-42E0DE0F49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026DB-BE3B-45A7-BD80-803BA9C6BF50}"/>
              </a:ext>
            </a:extLst>
          </p:cNvPr>
          <p:cNvSpPr>
            <a:spLocks noGrp="1"/>
          </p:cNvSpPr>
          <p:nvPr>
            <p:ph type="sldNum" sz="quarter" idx="12"/>
          </p:nvPr>
        </p:nvSpPr>
        <p:spPr/>
        <p:txBody>
          <a:bodyPr/>
          <a:lstStyle/>
          <a:p>
            <a:fld id="{CBA136C2-CED5-44BE-90A2-C0E21C1AE8AA}" type="slidenum">
              <a:rPr lang="en-US" smtClean="0"/>
              <a:t>‹#›</a:t>
            </a:fld>
            <a:endParaRPr lang="en-US"/>
          </a:p>
        </p:txBody>
      </p:sp>
    </p:spTree>
    <p:extLst>
      <p:ext uri="{BB962C8B-B14F-4D97-AF65-F5344CB8AC3E}">
        <p14:creationId xmlns:p14="http://schemas.microsoft.com/office/powerpoint/2010/main" val="315442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A0617-2166-4817-884E-B75A95C88BE7}"/>
              </a:ext>
            </a:extLst>
          </p:cNvPr>
          <p:cNvSpPr>
            <a:spLocks noGrp="1"/>
          </p:cNvSpPr>
          <p:nvPr>
            <p:ph type="dt" sz="half" idx="10"/>
          </p:nvPr>
        </p:nvSpPr>
        <p:spPr/>
        <p:txBody>
          <a:bodyPr/>
          <a:lstStyle/>
          <a:p>
            <a:fld id="{CC0BAA52-05AE-437E-812F-CB09A53ECAA9}" type="datetimeFigureOut">
              <a:rPr lang="en-US" smtClean="0"/>
              <a:t>6/7/2021</a:t>
            </a:fld>
            <a:endParaRPr lang="en-US"/>
          </a:p>
        </p:txBody>
      </p:sp>
      <p:sp>
        <p:nvSpPr>
          <p:cNvPr id="3" name="Footer Placeholder 2">
            <a:extLst>
              <a:ext uri="{FF2B5EF4-FFF2-40B4-BE49-F238E27FC236}">
                <a16:creationId xmlns:a16="http://schemas.microsoft.com/office/drawing/2014/main" id="{A2DC14F2-9F21-4609-AA67-92BB130688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339B00-98F6-44A9-9B42-61ABEEF2EFE3}"/>
              </a:ext>
            </a:extLst>
          </p:cNvPr>
          <p:cNvSpPr>
            <a:spLocks noGrp="1"/>
          </p:cNvSpPr>
          <p:nvPr>
            <p:ph type="sldNum" sz="quarter" idx="12"/>
          </p:nvPr>
        </p:nvSpPr>
        <p:spPr/>
        <p:txBody>
          <a:bodyPr/>
          <a:lstStyle/>
          <a:p>
            <a:fld id="{CBA136C2-CED5-44BE-90A2-C0E21C1AE8AA}" type="slidenum">
              <a:rPr lang="en-US" smtClean="0"/>
              <a:t>‹#›</a:t>
            </a:fld>
            <a:endParaRPr lang="en-US"/>
          </a:p>
        </p:txBody>
      </p:sp>
    </p:spTree>
    <p:extLst>
      <p:ext uri="{BB962C8B-B14F-4D97-AF65-F5344CB8AC3E}">
        <p14:creationId xmlns:p14="http://schemas.microsoft.com/office/powerpoint/2010/main" val="181545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F7D8-96AA-443B-A486-E1B38749BC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583812-7EB0-4700-BF3F-8012AD862D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316B21-F2A2-4554-9E4D-D9463EEB4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5CEE6-1D3B-4664-9BCC-B95492C343BF}"/>
              </a:ext>
            </a:extLst>
          </p:cNvPr>
          <p:cNvSpPr>
            <a:spLocks noGrp="1"/>
          </p:cNvSpPr>
          <p:nvPr>
            <p:ph type="dt" sz="half" idx="10"/>
          </p:nvPr>
        </p:nvSpPr>
        <p:spPr/>
        <p:txBody>
          <a:bodyPr/>
          <a:lstStyle/>
          <a:p>
            <a:fld id="{CC0BAA52-05AE-437E-812F-CB09A53ECAA9}" type="datetimeFigureOut">
              <a:rPr lang="en-US" smtClean="0"/>
              <a:t>6/7/2021</a:t>
            </a:fld>
            <a:endParaRPr lang="en-US"/>
          </a:p>
        </p:txBody>
      </p:sp>
      <p:sp>
        <p:nvSpPr>
          <p:cNvPr id="6" name="Footer Placeholder 5">
            <a:extLst>
              <a:ext uri="{FF2B5EF4-FFF2-40B4-BE49-F238E27FC236}">
                <a16:creationId xmlns:a16="http://schemas.microsoft.com/office/drawing/2014/main" id="{1F8AB681-17D0-44B9-956E-683A004B97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9D7262-4751-4F67-BAA5-E9A5B91E2D6D}"/>
              </a:ext>
            </a:extLst>
          </p:cNvPr>
          <p:cNvSpPr>
            <a:spLocks noGrp="1"/>
          </p:cNvSpPr>
          <p:nvPr>
            <p:ph type="sldNum" sz="quarter" idx="12"/>
          </p:nvPr>
        </p:nvSpPr>
        <p:spPr/>
        <p:txBody>
          <a:bodyPr/>
          <a:lstStyle/>
          <a:p>
            <a:fld id="{CBA136C2-CED5-44BE-90A2-C0E21C1AE8AA}" type="slidenum">
              <a:rPr lang="en-US" smtClean="0"/>
              <a:t>‹#›</a:t>
            </a:fld>
            <a:endParaRPr lang="en-US"/>
          </a:p>
        </p:txBody>
      </p:sp>
    </p:spTree>
    <p:extLst>
      <p:ext uri="{BB962C8B-B14F-4D97-AF65-F5344CB8AC3E}">
        <p14:creationId xmlns:p14="http://schemas.microsoft.com/office/powerpoint/2010/main" val="110038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7C22-C1D2-49F9-8419-B89E7E4B4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C70A45-66E1-4C5C-BC04-57AB1EF7F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E87B4B-8349-4976-B4C9-7A289CCC9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5D7EA-AE7E-4054-8AC2-7EF5A0CC404E}"/>
              </a:ext>
            </a:extLst>
          </p:cNvPr>
          <p:cNvSpPr>
            <a:spLocks noGrp="1"/>
          </p:cNvSpPr>
          <p:nvPr>
            <p:ph type="dt" sz="half" idx="10"/>
          </p:nvPr>
        </p:nvSpPr>
        <p:spPr/>
        <p:txBody>
          <a:bodyPr/>
          <a:lstStyle/>
          <a:p>
            <a:fld id="{CC0BAA52-05AE-437E-812F-CB09A53ECAA9}" type="datetimeFigureOut">
              <a:rPr lang="en-US" smtClean="0"/>
              <a:t>6/7/2021</a:t>
            </a:fld>
            <a:endParaRPr lang="en-US"/>
          </a:p>
        </p:txBody>
      </p:sp>
      <p:sp>
        <p:nvSpPr>
          <p:cNvPr id="6" name="Footer Placeholder 5">
            <a:extLst>
              <a:ext uri="{FF2B5EF4-FFF2-40B4-BE49-F238E27FC236}">
                <a16:creationId xmlns:a16="http://schemas.microsoft.com/office/drawing/2014/main" id="{E5F70CF8-7610-43EF-A12C-BA2AE4401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2433A-76FA-4B2C-B2D1-3273251B44F1}"/>
              </a:ext>
            </a:extLst>
          </p:cNvPr>
          <p:cNvSpPr>
            <a:spLocks noGrp="1"/>
          </p:cNvSpPr>
          <p:nvPr>
            <p:ph type="sldNum" sz="quarter" idx="12"/>
          </p:nvPr>
        </p:nvSpPr>
        <p:spPr/>
        <p:txBody>
          <a:bodyPr/>
          <a:lstStyle/>
          <a:p>
            <a:fld id="{CBA136C2-CED5-44BE-90A2-C0E21C1AE8AA}" type="slidenum">
              <a:rPr lang="en-US" smtClean="0"/>
              <a:t>‹#›</a:t>
            </a:fld>
            <a:endParaRPr lang="en-US"/>
          </a:p>
        </p:txBody>
      </p:sp>
    </p:spTree>
    <p:extLst>
      <p:ext uri="{BB962C8B-B14F-4D97-AF65-F5344CB8AC3E}">
        <p14:creationId xmlns:p14="http://schemas.microsoft.com/office/powerpoint/2010/main" val="341506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ACC384-E6D8-4F6F-9EF6-4AEDB34AB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9A6953-3CB6-40BF-BC13-DC14B4C31C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B0A65-0532-4F70-A8AB-2443309E3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BAA52-05AE-437E-812F-CB09A53ECAA9}" type="datetimeFigureOut">
              <a:rPr lang="en-US" smtClean="0"/>
              <a:t>6/7/2021</a:t>
            </a:fld>
            <a:endParaRPr lang="en-US"/>
          </a:p>
        </p:txBody>
      </p:sp>
      <p:sp>
        <p:nvSpPr>
          <p:cNvPr id="5" name="Footer Placeholder 4">
            <a:extLst>
              <a:ext uri="{FF2B5EF4-FFF2-40B4-BE49-F238E27FC236}">
                <a16:creationId xmlns:a16="http://schemas.microsoft.com/office/drawing/2014/main" id="{B99486CB-679B-4F30-AEF0-B684255D98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79A3EF-F557-45EF-9C47-36171548CF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136C2-CED5-44BE-90A2-C0E21C1AE8AA}" type="slidenum">
              <a:rPr lang="en-US" smtClean="0"/>
              <a:t>‹#›</a:t>
            </a:fld>
            <a:endParaRPr lang="en-US"/>
          </a:p>
        </p:txBody>
      </p:sp>
    </p:spTree>
    <p:extLst>
      <p:ext uri="{BB962C8B-B14F-4D97-AF65-F5344CB8AC3E}">
        <p14:creationId xmlns:p14="http://schemas.microsoft.com/office/powerpoint/2010/main" val="590551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BE957-A67F-4446-96AA-98C6D5ABC2C5}"/>
              </a:ext>
            </a:extLst>
          </p:cNvPr>
          <p:cNvSpPr>
            <a:spLocks noGrp="1"/>
          </p:cNvSpPr>
          <p:nvPr>
            <p:ph type="ctrTitle"/>
          </p:nvPr>
        </p:nvSpPr>
        <p:spPr>
          <a:xfrm>
            <a:off x="4244454" y="3006586"/>
            <a:ext cx="7284935" cy="2732297"/>
          </a:xfrm>
        </p:spPr>
        <p:txBody>
          <a:bodyPr anchor="t">
            <a:normAutofit/>
          </a:bodyPr>
          <a:lstStyle/>
          <a:p>
            <a:pPr algn="l"/>
            <a:r>
              <a:rPr lang="en-US" sz="4800" dirty="0">
                <a:solidFill>
                  <a:srgbClr val="FFFFFF"/>
                </a:solidFill>
              </a:rPr>
              <a:t>Database Schema Migration Strategy</a:t>
            </a:r>
          </a:p>
        </p:txBody>
      </p:sp>
    </p:spTree>
    <p:extLst>
      <p:ext uri="{BB962C8B-B14F-4D97-AF65-F5344CB8AC3E}">
        <p14:creationId xmlns:p14="http://schemas.microsoft.com/office/powerpoint/2010/main" val="385628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9C3F0-1ED6-45E4-BF34-ABABF8F89044}"/>
              </a:ext>
            </a:extLst>
          </p:cNvPr>
          <p:cNvSpPr>
            <a:spLocks noGrp="1"/>
          </p:cNvSpPr>
          <p:nvPr>
            <p:ph type="title"/>
          </p:nvPr>
        </p:nvSpPr>
        <p:spPr>
          <a:xfrm>
            <a:off x="407440" y="671221"/>
            <a:ext cx="11238022" cy="783506"/>
          </a:xfrm>
        </p:spPr>
        <p:txBody>
          <a:bodyPr anchor="t">
            <a:normAutofit/>
          </a:bodyPr>
          <a:lstStyle/>
          <a:p>
            <a:r>
              <a:rPr lang="en-US" sz="4000" dirty="0"/>
              <a:t>Ownership of Flyway</a:t>
            </a:r>
          </a:p>
        </p:txBody>
      </p:sp>
      <p:sp>
        <p:nvSpPr>
          <p:cNvPr id="3" name="Content Placeholder 2">
            <a:extLst>
              <a:ext uri="{FF2B5EF4-FFF2-40B4-BE49-F238E27FC236}">
                <a16:creationId xmlns:a16="http://schemas.microsoft.com/office/drawing/2014/main" id="{DB3C6C9E-F4E9-41FA-9A9E-FECB43D8F8D5}"/>
              </a:ext>
            </a:extLst>
          </p:cNvPr>
          <p:cNvSpPr>
            <a:spLocks noGrp="1"/>
          </p:cNvSpPr>
          <p:nvPr>
            <p:ph idx="1"/>
          </p:nvPr>
        </p:nvSpPr>
        <p:spPr>
          <a:xfrm>
            <a:off x="980569" y="1539457"/>
            <a:ext cx="10083718" cy="3841840"/>
          </a:xfrm>
        </p:spPr>
        <p:txBody>
          <a:bodyPr anchor="t">
            <a:noAutofit/>
          </a:bodyPr>
          <a:lstStyle/>
          <a:p>
            <a:r>
              <a:rPr lang="en-US" sz="2400" dirty="0"/>
              <a:t>Flyway can  be a part of a microservice, but this violates the single responsibility principle.</a:t>
            </a:r>
          </a:p>
          <a:p>
            <a:r>
              <a:rPr lang="en-US" sz="2400" dirty="0"/>
              <a:t>It makes sense to run flyway on deployment. So it can be part of some Jenkin’s pipeline. Jenkin’s pipeline needs to go to the </a:t>
            </a:r>
            <a:r>
              <a:rPr lang="en-US" sz="2400" dirty="0" err="1"/>
              <a:t>gitlab</a:t>
            </a:r>
            <a:r>
              <a:rPr lang="en-US" sz="2400" dirty="0"/>
              <a:t> repo copy over the scripts in a container/build server and then run flyway migrate on it. Then it should delete the scripts.</a:t>
            </a:r>
          </a:p>
        </p:txBody>
      </p:sp>
      <p:sp>
        <p:nvSpPr>
          <p:cNvPr id="25" name="Rectangle 2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9C3F0-1ED6-45E4-BF34-ABABF8F89044}"/>
              </a:ext>
            </a:extLst>
          </p:cNvPr>
          <p:cNvSpPr>
            <a:spLocks noGrp="1"/>
          </p:cNvSpPr>
          <p:nvPr>
            <p:ph type="title"/>
          </p:nvPr>
        </p:nvSpPr>
        <p:spPr>
          <a:xfrm>
            <a:off x="407440" y="671221"/>
            <a:ext cx="11238022" cy="783506"/>
          </a:xfrm>
        </p:spPr>
        <p:txBody>
          <a:bodyPr anchor="t">
            <a:normAutofit/>
          </a:bodyPr>
          <a:lstStyle/>
          <a:p>
            <a:r>
              <a:rPr lang="en-US" sz="4000"/>
              <a:t>Licensing</a:t>
            </a:r>
            <a:endParaRPr lang="en-US" sz="4000" dirty="0"/>
          </a:p>
        </p:txBody>
      </p:sp>
      <p:sp>
        <p:nvSpPr>
          <p:cNvPr id="3" name="Content Placeholder 2">
            <a:extLst>
              <a:ext uri="{FF2B5EF4-FFF2-40B4-BE49-F238E27FC236}">
                <a16:creationId xmlns:a16="http://schemas.microsoft.com/office/drawing/2014/main" id="{DB3C6C9E-F4E9-41FA-9A9E-FECB43D8F8D5}"/>
              </a:ext>
            </a:extLst>
          </p:cNvPr>
          <p:cNvSpPr>
            <a:spLocks noGrp="1"/>
          </p:cNvSpPr>
          <p:nvPr>
            <p:ph idx="1"/>
          </p:nvPr>
        </p:nvSpPr>
        <p:spPr>
          <a:xfrm>
            <a:off x="980569" y="1539457"/>
            <a:ext cx="10083718" cy="3841840"/>
          </a:xfrm>
        </p:spPr>
        <p:txBody>
          <a:bodyPr anchor="t">
            <a:noAutofit/>
          </a:bodyPr>
          <a:lstStyle/>
          <a:p>
            <a:r>
              <a:rPr lang="en-US" sz="2400"/>
              <a:t>Flyway free version is open source but lacks features like undo migration, dry running the migration etc.</a:t>
            </a:r>
            <a:endParaRPr lang="en-US" sz="2400" dirty="0"/>
          </a:p>
        </p:txBody>
      </p:sp>
      <p:sp>
        <p:nvSpPr>
          <p:cNvPr id="25" name="Rectangle 2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85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7081D-CE51-4A94-810F-554C64625356}"/>
              </a:ext>
            </a:extLst>
          </p:cNvPr>
          <p:cNvSpPr>
            <a:spLocks noGrp="1"/>
          </p:cNvSpPr>
          <p:nvPr>
            <p:ph type="title"/>
          </p:nvPr>
        </p:nvSpPr>
        <p:spPr>
          <a:xfrm>
            <a:off x="570232" y="575243"/>
            <a:ext cx="5525768" cy="721161"/>
          </a:xfrm>
        </p:spPr>
        <p:txBody>
          <a:bodyPr anchor="t">
            <a:normAutofit/>
          </a:bodyPr>
          <a:lstStyle/>
          <a:p>
            <a:r>
              <a:rPr lang="en-US" sz="4000" dirty="0"/>
              <a:t>Challenges</a:t>
            </a:r>
          </a:p>
        </p:txBody>
      </p:sp>
      <p:sp>
        <p:nvSpPr>
          <p:cNvPr id="3" name="Content Placeholder 2">
            <a:extLst>
              <a:ext uri="{FF2B5EF4-FFF2-40B4-BE49-F238E27FC236}">
                <a16:creationId xmlns:a16="http://schemas.microsoft.com/office/drawing/2014/main" id="{11415902-3245-4400-91B4-ACD952BD52F9}"/>
              </a:ext>
            </a:extLst>
          </p:cNvPr>
          <p:cNvSpPr>
            <a:spLocks noGrp="1"/>
          </p:cNvSpPr>
          <p:nvPr>
            <p:ph idx="1"/>
          </p:nvPr>
        </p:nvSpPr>
        <p:spPr>
          <a:xfrm>
            <a:off x="1049481" y="1575249"/>
            <a:ext cx="9720915" cy="721161"/>
          </a:xfrm>
        </p:spPr>
        <p:txBody>
          <a:bodyPr anchor="t">
            <a:noAutofit/>
          </a:bodyPr>
          <a:lstStyle/>
          <a:p>
            <a:pPr lvl="0"/>
            <a:r>
              <a:rPr lang="en-US" sz="2400" dirty="0"/>
              <a:t>Single Database so any changes to schema can impact all microservices.</a:t>
            </a:r>
          </a:p>
          <a:p>
            <a:r>
              <a:rPr lang="en-US" sz="2400" dirty="0"/>
              <a:t>Different environments exist (Dev, QA, Prod). Database schema and all the microservice’s version need to be compatible with each other.</a:t>
            </a:r>
          </a:p>
          <a:p>
            <a:pPr marL="342900" indent="-342900"/>
            <a:endParaRPr lang="en-US" sz="2400" dirty="0"/>
          </a:p>
          <a:p>
            <a:pPr lvl="0"/>
            <a:endParaRPr lang="en-US" sz="2400" dirty="0"/>
          </a:p>
          <a:p>
            <a:pPr marL="0" lvl="0" indent="0">
              <a:buNone/>
            </a:pPr>
            <a:endParaRPr lang="en-US" sz="2400" dirty="0"/>
          </a:p>
        </p:txBody>
      </p:sp>
      <p:sp>
        <p:nvSpPr>
          <p:cNvPr id="25" name="Rectangle 2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2D139C0E-67AC-445F-B7D6-A50FB04D8A5D}"/>
              </a:ext>
            </a:extLst>
          </p:cNvPr>
          <p:cNvGrpSpPr/>
          <p:nvPr/>
        </p:nvGrpSpPr>
        <p:grpSpPr>
          <a:xfrm>
            <a:off x="3121285" y="4595477"/>
            <a:ext cx="2345450" cy="1374547"/>
            <a:chOff x="2101881" y="3911151"/>
            <a:chExt cx="2345450" cy="1374547"/>
          </a:xfrm>
        </p:grpSpPr>
        <p:pic>
          <p:nvPicPr>
            <p:cNvPr id="7" name="Graphic 6" descr="Database">
              <a:extLst>
                <a:ext uri="{FF2B5EF4-FFF2-40B4-BE49-F238E27FC236}">
                  <a16:creationId xmlns:a16="http://schemas.microsoft.com/office/drawing/2014/main" id="{CCADE7E5-61F4-494C-81B7-8606C0FBB4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3810" y="3911151"/>
              <a:ext cx="914400" cy="914400"/>
            </a:xfrm>
            <a:prstGeom prst="rect">
              <a:avLst/>
            </a:prstGeom>
          </p:spPr>
        </p:pic>
        <p:sp>
          <p:nvSpPr>
            <p:cNvPr id="26" name="TextBox 25">
              <a:extLst>
                <a:ext uri="{FF2B5EF4-FFF2-40B4-BE49-F238E27FC236}">
                  <a16:creationId xmlns:a16="http://schemas.microsoft.com/office/drawing/2014/main" id="{D0DDF410-7F64-4DEB-8EE1-378249132B17}"/>
                </a:ext>
              </a:extLst>
            </p:cNvPr>
            <p:cNvSpPr txBox="1"/>
            <p:nvPr/>
          </p:nvSpPr>
          <p:spPr>
            <a:xfrm>
              <a:off x="2101881" y="4916366"/>
              <a:ext cx="2345450" cy="369332"/>
            </a:xfrm>
            <a:prstGeom prst="rect">
              <a:avLst/>
            </a:prstGeom>
            <a:noFill/>
          </p:spPr>
          <p:txBody>
            <a:bodyPr wrap="none" rtlCol="0">
              <a:spAutoFit/>
            </a:bodyPr>
            <a:lstStyle/>
            <a:p>
              <a:r>
                <a:rPr lang="en-US" dirty="0"/>
                <a:t>Prod : Devcloud V1.0.0</a:t>
              </a:r>
            </a:p>
          </p:txBody>
        </p:sp>
      </p:grpSp>
      <p:grpSp>
        <p:nvGrpSpPr>
          <p:cNvPr id="35" name="Group 34">
            <a:extLst>
              <a:ext uri="{FF2B5EF4-FFF2-40B4-BE49-F238E27FC236}">
                <a16:creationId xmlns:a16="http://schemas.microsoft.com/office/drawing/2014/main" id="{8821AD62-2F29-4DA0-9B76-06157ABAEE64}"/>
              </a:ext>
            </a:extLst>
          </p:cNvPr>
          <p:cNvGrpSpPr/>
          <p:nvPr/>
        </p:nvGrpSpPr>
        <p:grpSpPr>
          <a:xfrm>
            <a:off x="4468737" y="3277358"/>
            <a:ext cx="2020553" cy="1323225"/>
            <a:chOff x="4350214" y="3502326"/>
            <a:chExt cx="2020553" cy="1323225"/>
          </a:xfrm>
        </p:grpSpPr>
        <p:pic>
          <p:nvPicPr>
            <p:cNvPr id="29" name="Graphic 28" descr="Database">
              <a:extLst>
                <a:ext uri="{FF2B5EF4-FFF2-40B4-BE49-F238E27FC236}">
                  <a16:creationId xmlns:a16="http://schemas.microsoft.com/office/drawing/2014/main" id="{9855115A-69E1-4852-B9FF-2A2CB95ABE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1012" y="3911151"/>
              <a:ext cx="914400" cy="914400"/>
            </a:xfrm>
            <a:prstGeom prst="rect">
              <a:avLst/>
            </a:prstGeom>
          </p:spPr>
        </p:pic>
        <p:sp>
          <p:nvSpPr>
            <p:cNvPr id="32" name="TextBox 31">
              <a:extLst>
                <a:ext uri="{FF2B5EF4-FFF2-40B4-BE49-F238E27FC236}">
                  <a16:creationId xmlns:a16="http://schemas.microsoft.com/office/drawing/2014/main" id="{50F15013-7CF9-4584-8C88-E69562B43AE4}"/>
                </a:ext>
              </a:extLst>
            </p:cNvPr>
            <p:cNvSpPr txBox="1"/>
            <p:nvPr/>
          </p:nvSpPr>
          <p:spPr>
            <a:xfrm>
              <a:off x="4350214" y="3502326"/>
              <a:ext cx="2020553" cy="369332"/>
            </a:xfrm>
            <a:prstGeom prst="rect">
              <a:avLst/>
            </a:prstGeom>
            <a:noFill/>
          </p:spPr>
          <p:txBody>
            <a:bodyPr wrap="none" rtlCol="0">
              <a:spAutoFit/>
            </a:bodyPr>
            <a:lstStyle/>
            <a:p>
              <a:r>
                <a:rPr lang="en-US" dirty="0"/>
                <a:t>QA : Devcloud V2.0</a:t>
              </a:r>
            </a:p>
          </p:txBody>
        </p:sp>
      </p:grpSp>
      <p:grpSp>
        <p:nvGrpSpPr>
          <p:cNvPr id="36" name="Group 35">
            <a:extLst>
              <a:ext uri="{FF2B5EF4-FFF2-40B4-BE49-F238E27FC236}">
                <a16:creationId xmlns:a16="http://schemas.microsoft.com/office/drawing/2014/main" id="{F4E476D3-43E4-4B72-A734-2DEBE7DE6A56}"/>
              </a:ext>
            </a:extLst>
          </p:cNvPr>
          <p:cNvGrpSpPr/>
          <p:nvPr/>
        </p:nvGrpSpPr>
        <p:grpSpPr>
          <a:xfrm>
            <a:off x="5763648" y="4571770"/>
            <a:ext cx="2093137" cy="1393297"/>
            <a:chOff x="6474285" y="3911151"/>
            <a:chExt cx="2093137" cy="1393297"/>
          </a:xfrm>
        </p:grpSpPr>
        <p:pic>
          <p:nvPicPr>
            <p:cNvPr id="31" name="Graphic 30" descr="Database">
              <a:extLst>
                <a:ext uri="{FF2B5EF4-FFF2-40B4-BE49-F238E27FC236}">
                  <a16:creationId xmlns:a16="http://schemas.microsoft.com/office/drawing/2014/main" id="{75DC09E0-9C26-4F34-B7D9-3FB3F42895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14726" y="3911151"/>
              <a:ext cx="914400" cy="914400"/>
            </a:xfrm>
            <a:prstGeom prst="rect">
              <a:avLst/>
            </a:prstGeom>
          </p:spPr>
        </p:pic>
        <p:sp>
          <p:nvSpPr>
            <p:cNvPr id="33" name="TextBox 32">
              <a:extLst>
                <a:ext uri="{FF2B5EF4-FFF2-40B4-BE49-F238E27FC236}">
                  <a16:creationId xmlns:a16="http://schemas.microsoft.com/office/drawing/2014/main" id="{4D9FBE83-474F-457D-96D9-458AB40EE75D}"/>
                </a:ext>
              </a:extLst>
            </p:cNvPr>
            <p:cNvSpPr txBox="1"/>
            <p:nvPr/>
          </p:nvSpPr>
          <p:spPr>
            <a:xfrm>
              <a:off x="6474285" y="4935116"/>
              <a:ext cx="2093137" cy="369332"/>
            </a:xfrm>
            <a:prstGeom prst="rect">
              <a:avLst/>
            </a:prstGeom>
            <a:noFill/>
          </p:spPr>
          <p:txBody>
            <a:bodyPr wrap="none" rtlCol="0">
              <a:spAutoFit/>
            </a:bodyPr>
            <a:lstStyle/>
            <a:p>
              <a:r>
                <a:rPr lang="en-US" dirty="0"/>
                <a:t>Dev : Devcloud V2.1</a:t>
              </a:r>
            </a:p>
          </p:txBody>
        </p:sp>
      </p:grpSp>
    </p:spTree>
    <p:extLst>
      <p:ext uri="{BB962C8B-B14F-4D97-AF65-F5344CB8AC3E}">
        <p14:creationId xmlns:p14="http://schemas.microsoft.com/office/powerpoint/2010/main" val="329268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7081D-CE51-4A94-810F-554C64625356}"/>
              </a:ext>
            </a:extLst>
          </p:cNvPr>
          <p:cNvSpPr>
            <a:spLocks noGrp="1"/>
          </p:cNvSpPr>
          <p:nvPr>
            <p:ph type="title"/>
          </p:nvPr>
        </p:nvSpPr>
        <p:spPr>
          <a:xfrm>
            <a:off x="570232" y="575243"/>
            <a:ext cx="5525768" cy="721161"/>
          </a:xfrm>
        </p:spPr>
        <p:txBody>
          <a:bodyPr anchor="t">
            <a:normAutofit/>
          </a:bodyPr>
          <a:lstStyle/>
          <a:p>
            <a:pPr algn="r"/>
            <a:r>
              <a:rPr lang="en-US" sz="4000" dirty="0"/>
              <a:t>Strategy that can be used</a:t>
            </a:r>
          </a:p>
        </p:txBody>
      </p:sp>
      <p:sp>
        <p:nvSpPr>
          <p:cNvPr id="3" name="Content Placeholder 2">
            <a:extLst>
              <a:ext uri="{FF2B5EF4-FFF2-40B4-BE49-F238E27FC236}">
                <a16:creationId xmlns:a16="http://schemas.microsoft.com/office/drawing/2014/main" id="{11415902-3245-4400-91B4-ACD952BD52F9}"/>
              </a:ext>
            </a:extLst>
          </p:cNvPr>
          <p:cNvSpPr>
            <a:spLocks noGrp="1"/>
          </p:cNvSpPr>
          <p:nvPr>
            <p:ph idx="1"/>
          </p:nvPr>
        </p:nvSpPr>
        <p:spPr>
          <a:xfrm>
            <a:off x="852054" y="1477014"/>
            <a:ext cx="9720915" cy="4743174"/>
          </a:xfrm>
        </p:spPr>
        <p:txBody>
          <a:bodyPr anchor="t">
            <a:normAutofit/>
          </a:bodyPr>
          <a:lstStyle/>
          <a:p>
            <a:pPr marL="457200" indent="-457200">
              <a:buFont typeface="+mj-lt"/>
              <a:buAutoNum type="arabicPeriod"/>
            </a:pPr>
            <a:r>
              <a:rPr lang="en-US" sz="2400" dirty="0"/>
              <a:t>Before making any change to the schema all the microservices using the </a:t>
            </a:r>
            <a:r>
              <a:rPr lang="en-US" sz="2400" dirty="0" err="1"/>
              <a:t>db</a:t>
            </a:r>
            <a:r>
              <a:rPr lang="en-US" sz="2400" dirty="0"/>
              <a:t> should be checked for possible impact.</a:t>
            </a:r>
          </a:p>
          <a:p>
            <a:pPr marL="457200" indent="-457200">
              <a:buFont typeface="+mj-lt"/>
              <a:buAutoNum type="arabicPeriod"/>
            </a:pPr>
            <a:r>
              <a:rPr lang="en-US" sz="2400" dirty="0"/>
              <a:t>Before any deployment, it should be checked if all the microservices are compatible with each other as well as the database (Both API Contracts and the ORM Mappings should be consistent across all the version of microservices that are being currently deployed.</a:t>
            </a:r>
          </a:p>
          <a:p>
            <a:pPr marL="457200" indent="-457200">
              <a:buFont typeface="+mj-lt"/>
              <a:buAutoNum type="arabicPeriod"/>
            </a:pPr>
            <a:r>
              <a:rPr lang="en-US" sz="2400" dirty="0"/>
              <a:t>Any schema change script need to be maintained in a central location and should be run based on the environment’s database state. Say we are deploying to prod, we need to run only those database scripts which are relevant. This approach makes creating database from scratch easily.</a:t>
            </a:r>
          </a:p>
          <a:p>
            <a:pPr marL="457200" indent="-457200">
              <a:buFont typeface="+mj-lt"/>
              <a:buAutoNum type="arabicPeriod"/>
            </a:pPr>
            <a:r>
              <a:rPr lang="en-US" sz="2400" dirty="0"/>
              <a:t>It is also possible to do dry-runs and undo migration using some tools (Pro version).</a:t>
            </a:r>
          </a:p>
        </p:txBody>
      </p:sp>
      <p:sp>
        <p:nvSpPr>
          <p:cNvPr id="25" name="Rectangle 2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5135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9C3F0-1ED6-45E4-BF34-ABABF8F89044}"/>
              </a:ext>
            </a:extLst>
          </p:cNvPr>
          <p:cNvSpPr>
            <a:spLocks noGrp="1"/>
          </p:cNvSpPr>
          <p:nvPr>
            <p:ph type="title"/>
          </p:nvPr>
        </p:nvSpPr>
        <p:spPr>
          <a:xfrm>
            <a:off x="407441" y="671221"/>
            <a:ext cx="4839968" cy="783506"/>
          </a:xfrm>
        </p:spPr>
        <p:txBody>
          <a:bodyPr anchor="t">
            <a:normAutofit/>
          </a:bodyPr>
          <a:lstStyle/>
          <a:p>
            <a:pPr algn="r"/>
            <a:r>
              <a:rPr lang="en-US" sz="4000" dirty="0"/>
              <a:t>Strategy Continued…</a:t>
            </a:r>
          </a:p>
        </p:txBody>
      </p:sp>
      <p:sp>
        <p:nvSpPr>
          <p:cNvPr id="3" name="Content Placeholder 2">
            <a:extLst>
              <a:ext uri="{FF2B5EF4-FFF2-40B4-BE49-F238E27FC236}">
                <a16:creationId xmlns:a16="http://schemas.microsoft.com/office/drawing/2014/main" id="{DB3C6C9E-F4E9-41FA-9A9E-FECB43D8F8D5}"/>
              </a:ext>
            </a:extLst>
          </p:cNvPr>
          <p:cNvSpPr>
            <a:spLocks noGrp="1"/>
          </p:cNvSpPr>
          <p:nvPr>
            <p:ph idx="1"/>
          </p:nvPr>
        </p:nvSpPr>
        <p:spPr>
          <a:xfrm>
            <a:off x="1054141" y="1959871"/>
            <a:ext cx="10083718" cy="2310793"/>
          </a:xfrm>
        </p:spPr>
        <p:txBody>
          <a:bodyPr anchor="t">
            <a:normAutofit/>
          </a:bodyPr>
          <a:lstStyle/>
          <a:p>
            <a:r>
              <a:rPr lang="en-US" sz="2400" dirty="0"/>
              <a:t>For the points 1 of the previous slides, as of now a solution based on dependency tickets and communication between teams is required. Or maybe in future Schema per microservice can be explored (Has its own challenges </a:t>
            </a:r>
            <a:r>
              <a:rPr lang="en-US" sz="2400" dirty="0" err="1"/>
              <a:t>eg</a:t>
            </a:r>
            <a:r>
              <a:rPr lang="en-US" sz="2400" dirty="0"/>
              <a:t>: ACID transactions and referential integrity is not easy).</a:t>
            </a:r>
          </a:p>
          <a:p>
            <a:r>
              <a:rPr lang="en-US" sz="2400" dirty="0"/>
              <a:t>For points 2, ? Communicate before deploy? Central Solution deploy rather than microservices individually??</a:t>
            </a:r>
          </a:p>
        </p:txBody>
      </p:sp>
      <p:sp>
        <p:nvSpPr>
          <p:cNvPr id="25" name="Rectangle 2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328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9C3F0-1ED6-45E4-BF34-ABABF8F89044}"/>
              </a:ext>
            </a:extLst>
          </p:cNvPr>
          <p:cNvSpPr>
            <a:spLocks noGrp="1"/>
          </p:cNvSpPr>
          <p:nvPr>
            <p:ph type="title"/>
          </p:nvPr>
        </p:nvSpPr>
        <p:spPr>
          <a:xfrm>
            <a:off x="407441" y="671221"/>
            <a:ext cx="4839968" cy="783506"/>
          </a:xfrm>
        </p:spPr>
        <p:txBody>
          <a:bodyPr anchor="t">
            <a:normAutofit/>
          </a:bodyPr>
          <a:lstStyle/>
          <a:p>
            <a:r>
              <a:rPr lang="en-US" sz="4000" dirty="0"/>
              <a:t>Flyway</a:t>
            </a:r>
          </a:p>
        </p:txBody>
      </p:sp>
      <p:sp>
        <p:nvSpPr>
          <p:cNvPr id="3" name="Content Placeholder 2">
            <a:extLst>
              <a:ext uri="{FF2B5EF4-FFF2-40B4-BE49-F238E27FC236}">
                <a16:creationId xmlns:a16="http://schemas.microsoft.com/office/drawing/2014/main" id="{DB3C6C9E-F4E9-41FA-9A9E-FECB43D8F8D5}"/>
              </a:ext>
            </a:extLst>
          </p:cNvPr>
          <p:cNvSpPr>
            <a:spLocks noGrp="1"/>
          </p:cNvSpPr>
          <p:nvPr>
            <p:ph idx="1"/>
          </p:nvPr>
        </p:nvSpPr>
        <p:spPr>
          <a:xfrm>
            <a:off x="980569" y="1539457"/>
            <a:ext cx="10083718" cy="2310793"/>
          </a:xfrm>
        </p:spPr>
        <p:txBody>
          <a:bodyPr anchor="t">
            <a:normAutofit/>
          </a:bodyPr>
          <a:lstStyle/>
          <a:p>
            <a:r>
              <a:rPr lang="en-US" sz="2400" dirty="0"/>
              <a:t>For the points 3 and 4, we can use tools like flyway and Liquibase.</a:t>
            </a:r>
          </a:p>
          <a:p>
            <a:r>
              <a:rPr lang="en-US" sz="2400" dirty="0"/>
              <a:t>Flyway can be integrated as part of a microservice or can also be used as a command line tool.</a:t>
            </a:r>
          </a:p>
          <a:p>
            <a:r>
              <a:rPr lang="en-US" sz="2400" dirty="0"/>
              <a:t>Flyway works by storing a separate table for migrations.</a:t>
            </a:r>
          </a:p>
        </p:txBody>
      </p:sp>
      <p:sp>
        <p:nvSpPr>
          <p:cNvPr id="25" name="Rectangle 2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C0E8B6B-1B0B-45DE-A04E-90697F748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186" y="4483164"/>
            <a:ext cx="11056484" cy="835379"/>
          </a:xfrm>
          <a:prstGeom prst="rect">
            <a:avLst/>
          </a:prstGeom>
        </p:spPr>
      </p:pic>
    </p:spTree>
    <p:extLst>
      <p:ext uri="{BB962C8B-B14F-4D97-AF65-F5344CB8AC3E}">
        <p14:creationId xmlns:p14="http://schemas.microsoft.com/office/powerpoint/2010/main" val="398812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9C3F0-1ED6-45E4-BF34-ABABF8F89044}"/>
              </a:ext>
            </a:extLst>
          </p:cNvPr>
          <p:cNvSpPr>
            <a:spLocks noGrp="1"/>
          </p:cNvSpPr>
          <p:nvPr>
            <p:ph type="title"/>
          </p:nvPr>
        </p:nvSpPr>
        <p:spPr>
          <a:xfrm>
            <a:off x="407441" y="671221"/>
            <a:ext cx="4839968" cy="783506"/>
          </a:xfrm>
        </p:spPr>
        <p:txBody>
          <a:bodyPr anchor="t">
            <a:normAutofit/>
          </a:bodyPr>
          <a:lstStyle/>
          <a:p>
            <a:r>
              <a:rPr lang="en-US" sz="4000" dirty="0"/>
              <a:t>Flyway Cont..</a:t>
            </a:r>
          </a:p>
        </p:txBody>
      </p:sp>
      <p:sp>
        <p:nvSpPr>
          <p:cNvPr id="3" name="Content Placeholder 2">
            <a:extLst>
              <a:ext uri="{FF2B5EF4-FFF2-40B4-BE49-F238E27FC236}">
                <a16:creationId xmlns:a16="http://schemas.microsoft.com/office/drawing/2014/main" id="{DB3C6C9E-F4E9-41FA-9A9E-FECB43D8F8D5}"/>
              </a:ext>
            </a:extLst>
          </p:cNvPr>
          <p:cNvSpPr>
            <a:spLocks noGrp="1"/>
          </p:cNvSpPr>
          <p:nvPr>
            <p:ph idx="1"/>
          </p:nvPr>
        </p:nvSpPr>
        <p:spPr>
          <a:xfrm>
            <a:off x="980569" y="1616969"/>
            <a:ext cx="10083718" cy="2310793"/>
          </a:xfrm>
        </p:spPr>
        <p:txBody>
          <a:bodyPr anchor="t">
            <a:noAutofit/>
          </a:bodyPr>
          <a:lstStyle/>
          <a:p>
            <a:r>
              <a:rPr lang="en-US" sz="2400" dirty="0"/>
              <a:t>On running the flyway script during deployment or explicitly calling “flyway migrate”, it scans the folder for SQL scripts.</a:t>
            </a:r>
          </a:p>
          <a:p>
            <a:r>
              <a:rPr lang="en-US" sz="2400" dirty="0"/>
              <a:t>SQL scripts which have not previously been run are ordered and migrations are run in this order ( each </a:t>
            </a:r>
            <a:r>
              <a:rPr lang="en-US" sz="2400" dirty="0" err="1"/>
              <a:t>sql</a:t>
            </a:r>
            <a:r>
              <a:rPr lang="en-US" sz="2400" dirty="0"/>
              <a:t> file has version number in it’s filename).</a:t>
            </a:r>
          </a:p>
          <a:p>
            <a:r>
              <a:rPr lang="en-US" sz="2400" dirty="0"/>
              <a:t>After successful migration, the version is then recorded in the database so the same SQL won’t run on next migration.</a:t>
            </a:r>
          </a:p>
          <a:p>
            <a:endParaRPr lang="en-US" sz="2400" dirty="0"/>
          </a:p>
        </p:txBody>
      </p:sp>
      <p:sp>
        <p:nvSpPr>
          <p:cNvPr id="25" name="Rectangle 2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191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9C3F0-1ED6-45E4-BF34-ABABF8F89044}"/>
              </a:ext>
            </a:extLst>
          </p:cNvPr>
          <p:cNvSpPr>
            <a:spLocks noGrp="1"/>
          </p:cNvSpPr>
          <p:nvPr>
            <p:ph type="title"/>
          </p:nvPr>
        </p:nvSpPr>
        <p:spPr>
          <a:xfrm>
            <a:off x="407440" y="671221"/>
            <a:ext cx="6897249" cy="783506"/>
          </a:xfrm>
        </p:spPr>
        <p:txBody>
          <a:bodyPr anchor="t">
            <a:normAutofit fontScale="90000"/>
          </a:bodyPr>
          <a:lstStyle/>
          <a:p>
            <a:r>
              <a:rPr lang="en-US" sz="4000" dirty="0"/>
              <a:t>Existing database flyway migration</a:t>
            </a:r>
          </a:p>
        </p:txBody>
      </p:sp>
      <p:sp>
        <p:nvSpPr>
          <p:cNvPr id="3" name="Content Placeholder 2">
            <a:extLst>
              <a:ext uri="{FF2B5EF4-FFF2-40B4-BE49-F238E27FC236}">
                <a16:creationId xmlns:a16="http://schemas.microsoft.com/office/drawing/2014/main" id="{DB3C6C9E-F4E9-41FA-9A9E-FECB43D8F8D5}"/>
              </a:ext>
            </a:extLst>
          </p:cNvPr>
          <p:cNvSpPr>
            <a:spLocks noGrp="1"/>
          </p:cNvSpPr>
          <p:nvPr>
            <p:ph idx="1"/>
          </p:nvPr>
        </p:nvSpPr>
        <p:spPr>
          <a:xfrm>
            <a:off x="980569" y="1539457"/>
            <a:ext cx="10083718" cy="2310793"/>
          </a:xfrm>
        </p:spPr>
        <p:txBody>
          <a:bodyPr anchor="t">
            <a:normAutofit/>
          </a:bodyPr>
          <a:lstStyle/>
          <a:p>
            <a:r>
              <a:rPr lang="en-US" sz="2400" dirty="0"/>
              <a:t>It is a challenge to directly start using the flyway during the middle of development since a lot of environments already exists with different data in them and different schema in all these environments.</a:t>
            </a:r>
          </a:p>
          <a:p>
            <a:r>
              <a:rPr lang="en-US" sz="2400" dirty="0"/>
              <a:t>A strategy has been proposed to achieve this.</a:t>
            </a:r>
          </a:p>
        </p:txBody>
      </p:sp>
      <p:sp>
        <p:nvSpPr>
          <p:cNvPr id="25" name="Rectangle 2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855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9C3F0-1ED6-45E4-BF34-ABABF8F89044}"/>
              </a:ext>
            </a:extLst>
          </p:cNvPr>
          <p:cNvSpPr>
            <a:spLocks noGrp="1"/>
          </p:cNvSpPr>
          <p:nvPr>
            <p:ph type="title"/>
          </p:nvPr>
        </p:nvSpPr>
        <p:spPr>
          <a:xfrm>
            <a:off x="407440" y="671221"/>
            <a:ext cx="11238022" cy="783506"/>
          </a:xfrm>
        </p:spPr>
        <p:txBody>
          <a:bodyPr anchor="t">
            <a:normAutofit fontScale="90000"/>
          </a:bodyPr>
          <a:lstStyle/>
          <a:p>
            <a:r>
              <a:rPr lang="en-US" sz="4000" dirty="0"/>
              <a:t>Existing database flyway migration : Changes in Production</a:t>
            </a:r>
          </a:p>
        </p:txBody>
      </p:sp>
      <p:sp>
        <p:nvSpPr>
          <p:cNvPr id="3" name="Content Placeholder 2">
            <a:extLst>
              <a:ext uri="{FF2B5EF4-FFF2-40B4-BE49-F238E27FC236}">
                <a16:creationId xmlns:a16="http://schemas.microsoft.com/office/drawing/2014/main" id="{DB3C6C9E-F4E9-41FA-9A9E-FECB43D8F8D5}"/>
              </a:ext>
            </a:extLst>
          </p:cNvPr>
          <p:cNvSpPr>
            <a:spLocks noGrp="1"/>
          </p:cNvSpPr>
          <p:nvPr>
            <p:ph idx="1"/>
          </p:nvPr>
        </p:nvSpPr>
        <p:spPr>
          <a:xfrm>
            <a:off x="980569" y="1539457"/>
            <a:ext cx="10083718" cy="2310793"/>
          </a:xfrm>
        </p:spPr>
        <p:txBody>
          <a:bodyPr anchor="t">
            <a:noAutofit/>
          </a:bodyPr>
          <a:lstStyle/>
          <a:p>
            <a:r>
              <a:rPr lang="en-US" sz="2400" dirty="0"/>
              <a:t>For safety before making any changes do a proof check in a copy of the container.</a:t>
            </a:r>
          </a:p>
          <a:p>
            <a:r>
              <a:rPr lang="en-US" sz="2400" dirty="0"/>
              <a:t>Generate SQL script for this schema. This single SQL script should contain all the Data definition language and Data manipulation language required to recreate the prod database. Most database provide functionality to generate this file. (Need to check)??</a:t>
            </a:r>
          </a:p>
          <a:p>
            <a:r>
              <a:rPr lang="en-US" sz="2400" dirty="0"/>
              <a:t>Install flyway on the prod </a:t>
            </a:r>
            <a:r>
              <a:rPr lang="en-US" sz="2400" dirty="0" err="1"/>
              <a:t>db</a:t>
            </a:r>
            <a:r>
              <a:rPr lang="en-US" sz="2400" dirty="0"/>
              <a:t> and run flyway baseline. This will make sure flyway is integrated with this database and will have a separate table for keeping track of the </a:t>
            </a:r>
            <a:r>
              <a:rPr lang="en-US" sz="2400" dirty="0" err="1"/>
              <a:t>db</a:t>
            </a:r>
            <a:r>
              <a:rPr lang="en-US" sz="2400" dirty="0"/>
              <a:t> version.</a:t>
            </a:r>
          </a:p>
          <a:p>
            <a:r>
              <a:rPr lang="en-US" sz="2400" dirty="0"/>
              <a:t>This command ideally shouldn’t change anything in the previously existing table.</a:t>
            </a:r>
          </a:p>
        </p:txBody>
      </p:sp>
      <p:sp>
        <p:nvSpPr>
          <p:cNvPr id="25" name="Rectangle 2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90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9C3F0-1ED6-45E4-BF34-ABABF8F89044}"/>
              </a:ext>
            </a:extLst>
          </p:cNvPr>
          <p:cNvSpPr>
            <a:spLocks noGrp="1"/>
          </p:cNvSpPr>
          <p:nvPr>
            <p:ph type="title"/>
          </p:nvPr>
        </p:nvSpPr>
        <p:spPr>
          <a:xfrm>
            <a:off x="407440" y="671221"/>
            <a:ext cx="11238022" cy="783506"/>
          </a:xfrm>
        </p:spPr>
        <p:txBody>
          <a:bodyPr anchor="t">
            <a:normAutofit fontScale="90000"/>
          </a:bodyPr>
          <a:lstStyle/>
          <a:p>
            <a:r>
              <a:rPr lang="en-US" sz="4000" dirty="0"/>
              <a:t>Existing database flyway migration : Changes in QA/Dev</a:t>
            </a:r>
          </a:p>
        </p:txBody>
      </p:sp>
      <p:sp>
        <p:nvSpPr>
          <p:cNvPr id="3" name="Content Placeholder 2">
            <a:extLst>
              <a:ext uri="{FF2B5EF4-FFF2-40B4-BE49-F238E27FC236}">
                <a16:creationId xmlns:a16="http://schemas.microsoft.com/office/drawing/2014/main" id="{DB3C6C9E-F4E9-41FA-9A9E-FECB43D8F8D5}"/>
              </a:ext>
            </a:extLst>
          </p:cNvPr>
          <p:cNvSpPr>
            <a:spLocks noGrp="1"/>
          </p:cNvSpPr>
          <p:nvPr>
            <p:ph idx="1"/>
          </p:nvPr>
        </p:nvSpPr>
        <p:spPr>
          <a:xfrm>
            <a:off x="980569" y="1539457"/>
            <a:ext cx="10083718" cy="3841840"/>
          </a:xfrm>
        </p:spPr>
        <p:txBody>
          <a:bodyPr anchor="t">
            <a:noAutofit/>
          </a:bodyPr>
          <a:lstStyle/>
          <a:p>
            <a:r>
              <a:rPr lang="en-US" sz="2400" dirty="0"/>
              <a:t>For safety before making any changes do a proof check in a copy of the container.</a:t>
            </a:r>
          </a:p>
          <a:p>
            <a:r>
              <a:rPr lang="en-US" sz="2400" dirty="0"/>
              <a:t>Backup </a:t>
            </a:r>
            <a:r>
              <a:rPr lang="en-US" sz="2400" dirty="0" err="1"/>
              <a:t>qa</a:t>
            </a:r>
            <a:r>
              <a:rPr lang="en-US" sz="2400" dirty="0"/>
              <a:t>/dev data.</a:t>
            </a:r>
          </a:p>
          <a:p>
            <a:r>
              <a:rPr lang="en-US" sz="2400" dirty="0"/>
              <a:t>Run flyway clean to delete the schema.</a:t>
            </a:r>
          </a:p>
          <a:p>
            <a:r>
              <a:rPr lang="en-US" sz="2400" dirty="0"/>
              <a:t>Write DB Scripts to make DB Schemas to return back to </a:t>
            </a:r>
            <a:r>
              <a:rPr lang="en-US" sz="2400" dirty="0" err="1"/>
              <a:t>qa</a:t>
            </a:r>
            <a:r>
              <a:rPr lang="en-US" sz="2400" dirty="0"/>
              <a:t>/dev’s state. You also should have the baseline script in the repo.</a:t>
            </a:r>
          </a:p>
          <a:p>
            <a:r>
              <a:rPr lang="en-US" sz="2400" dirty="0"/>
              <a:t>Run flyway migrate. Now schema should exactly match the same as it did before integrating flyway. This won’t run the baseline script.</a:t>
            </a:r>
          </a:p>
          <a:p>
            <a:r>
              <a:rPr lang="en-US" sz="2400" dirty="0"/>
              <a:t>Simply copy over the data from the backup.</a:t>
            </a:r>
          </a:p>
        </p:txBody>
      </p:sp>
      <p:sp>
        <p:nvSpPr>
          <p:cNvPr id="25" name="Rectangle 2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372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743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Database Schema Migration Strategy</vt:lpstr>
      <vt:lpstr>Challenges</vt:lpstr>
      <vt:lpstr>Strategy that can be used</vt:lpstr>
      <vt:lpstr>Strategy Continued…</vt:lpstr>
      <vt:lpstr>Flyway</vt:lpstr>
      <vt:lpstr>Flyway Cont..</vt:lpstr>
      <vt:lpstr>Existing database flyway migration</vt:lpstr>
      <vt:lpstr>Existing database flyway migration : Changes in Production</vt:lpstr>
      <vt:lpstr>Existing database flyway migration : Changes in QA/Dev</vt:lpstr>
      <vt:lpstr>Ownership of Flyway</vt:lpstr>
      <vt:lpstr>Licensing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Schema Migration Strategy</dc:title>
  <dc:creator>Madugula Manish</dc:creator>
  <cp:lastModifiedBy>Madugula Manish</cp:lastModifiedBy>
  <cp:revision>14</cp:revision>
  <dcterms:created xsi:type="dcterms:W3CDTF">2021-06-07T11:38:26Z</dcterms:created>
  <dcterms:modified xsi:type="dcterms:W3CDTF">2021-06-07T13:41:19Z</dcterms:modified>
</cp:coreProperties>
</file>