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134096101" r:id="rId2"/>
    <p:sldId id="2134096102" r:id="rId3"/>
    <p:sldId id="2134096105" r:id="rId4"/>
    <p:sldId id="2134096103" r:id="rId5"/>
    <p:sldId id="2134096104" r:id="rId6"/>
    <p:sldId id="2134096107" r:id="rId7"/>
    <p:sldId id="2134096108" r:id="rId8"/>
    <p:sldId id="21340961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Cloud 2.0" id="{D2471087-95DE-429F-8DDF-EDD352E179F4}">
          <p14:sldIdLst>
            <p14:sldId id="2134096101"/>
            <p14:sldId id="2134096102"/>
            <p14:sldId id="2134096105"/>
            <p14:sldId id="2134096103"/>
            <p14:sldId id="2134096104"/>
            <p14:sldId id="2134096107"/>
            <p14:sldId id="2134096108"/>
            <p14:sldId id="21340961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4FF"/>
    <a:srgbClr val="003C71"/>
    <a:srgbClr val="01519B"/>
    <a:srgbClr val="00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090DA-54AF-4051-AC8B-5DA3FCB7BF32}" v="4" dt="2021-01-13T15:50:2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92334" autoAdjust="0"/>
  </p:normalViewPr>
  <p:slideViewPr>
    <p:cSldViewPr snapToGrid="0">
      <p:cViewPr>
        <p:scale>
          <a:sx n="150" d="100"/>
          <a:sy n="150" d="100"/>
        </p:scale>
        <p:origin x="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anathan, Vidya" userId="070a8bbd-4135-49d1-a249-f6c821483a01" providerId="ADAL" clId="{37F19DDD-2354-47A0-9A79-CDFD18C2718F}"/>
    <pc:docChg chg="undo custSel addSld delSld modSld delSection modSection">
      <pc:chgData name="Ranganathan, Vidya" userId="070a8bbd-4135-49d1-a249-f6c821483a01" providerId="ADAL" clId="{37F19DDD-2354-47A0-9A79-CDFD18C2718F}" dt="2020-12-14T09:01:08.968" v="1235" actId="14100"/>
      <pc:docMkLst>
        <pc:docMk/>
      </pc:docMkLst>
      <pc:sldChg chg="del">
        <pc:chgData name="Ranganathan, Vidya" userId="070a8bbd-4135-49d1-a249-f6c821483a01" providerId="ADAL" clId="{37F19DDD-2354-47A0-9A79-CDFD18C2718F}" dt="2020-12-14T04:44:30.364" v="3" actId="2696"/>
        <pc:sldMkLst>
          <pc:docMk/>
          <pc:sldMk cId="2138787212" sldId="310"/>
        </pc:sldMkLst>
      </pc:sldChg>
      <pc:sldChg chg="del">
        <pc:chgData name="Ranganathan, Vidya" userId="070a8bbd-4135-49d1-a249-f6c821483a01" providerId="ADAL" clId="{37F19DDD-2354-47A0-9A79-CDFD18C2718F}" dt="2020-12-14T04:44:30.916" v="4" actId="2696"/>
        <pc:sldMkLst>
          <pc:docMk/>
          <pc:sldMk cId="828880746" sldId="311"/>
        </pc:sldMkLst>
      </pc:sldChg>
      <pc:sldChg chg="del">
        <pc:chgData name="Ranganathan, Vidya" userId="070a8bbd-4135-49d1-a249-f6c821483a01" providerId="ADAL" clId="{37F19DDD-2354-47A0-9A79-CDFD18C2718F}" dt="2020-12-14T04:44:29.786" v="2" actId="2696"/>
        <pc:sldMkLst>
          <pc:docMk/>
          <pc:sldMk cId="3811800986" sldId="467"/>
        </pc:sldMkLst>
      </pc:sldChg>
      <pc:sldChg chg="del">
        <pc:chgData name="Ranganathan, Vidya" userId="070a8bbd-4135-49d1-a249-f6c821483a01" providerId="ADAL" clId="{37F19DDD-2354-47A0-9A79-CDFD18C2718F}" dt="2020-12-14T05:13:58.441" v="25" actId="2696"/>
        <pc:sldMkLst>
          <pc:docMk/>
          <pc:sldMk cId="3398852909" sldId="468"/>
        </pc:sldMkLst>
      </pc:sldChg>
      <pc:sldChg chg="del">
        <pc:chgData name="Ranganathan, Vidya" userId="070a8bbd-4135-49d1-a249-f6c821483a01" providerId="ADAL" clId="{37F19DDD-2354-47A0-9A79-CDFD18C2718F}" dt="2020-12-14T05:13:49.824" v="22" actId="2696"/>
        <pc:sldMkLst>
          <pc:docMk/>
          <pc:sldMk cId="1848721919" sldId="472"/>
        </pc:sldMkLst>
      </pc:sldChg>
      <pc:sldChg chg="del">
        <pc:chgData name="Ranganathan, Vidya" userId="070a8bbd-4135-49d1-a249-f6c821483a01" providerId="ADAL" clId="{37F19DDD-2354-47A0-9A79-CDFD18C2718F}" dt="2020-12-14T05:13:53.984" v="23" actId="2696"/>
        <pc:sldMkLst>
          <pc:docMk/>
          <pc:sldMk cId="3517156686" sldId="473"/>
        </pc:sldMkLst>
      </pc:sldChg>
      <pc:sldChg chg="del">
        <pc:chgData name="Ranganathan, Vidya" userId="070a8bbd-4135-49d1-a249-f6c821483a01" providerId="ADAL" clId="{37F19DDD-2354-47A0-9A79-CDFD18C2718F}" dt="2020-12-14T05:13:55.033" v="24" actId="2696"/>
        <pc:sldMkLst>
          <pc:docMk/>
          <pc:sldMk cId="3002776545" sldId="475"/>
        </pc:sldMkLst>
      </pc:sldChg>
      <pc:sldChg chg="addSp delSp modSp del">
        <pc:chgData name="Ranganathan, Vidya" userId="070a8bbd-4135-49d1-a249-f6c821483a01" providerId="ADAL" clId="{37F19DDD-2354-47A0-9A79-CDFD18C2718F}" dt="2020-12-14T06:59:21.942" v="204" actId="2696"/>
        <pc:sldMkLst>
          <pc:docMk/>
          <pc:sldMk cId="2938053836" sldId="477"/>
        </pc:sldMkLst>
        <pc:spChg chg="mod">
          <ac:chgData name="Ranganathan, Vidya" userId="070a8bbd-4135-49d1-a249-f6c821483a01" providerId="ADAL" clId="{37F19DDD-2354-47A0-9A79-CDFD18C2718F}" dt="2020-12-14T06:31:41.234" v="174" actId="14100"/>
          <ac:spMkLst>
            <pc:docMk/>
            <pc:sldMk cId="2938053836" sldId="477"/>
            <ac:spMk id="2" creationId="{57CE35D7-B346-4248-A4F0-5CA319F80CB8}"/>
          </ac:spMkLst>
        </pc:spChg>
        <pc:spChg chg="mod">
          <ac:chgData name="Ranganathan, Vidya" userId="070a8bbd-4135-49d1-a249-f6c821483a01" providerId="ADAL" clId="{37F19DDD-2354-47A0-9A79-CDFD18C2718F}" dt="2020-12-14T05:32:32.373" v="46" actId="20577"/>
          <ac:spMkLst>
            <pc:docMk/>
            <pc:sldMk cId="2938053836" sldId="477"/>
            <ac:spMk id="6" creationId="{680C1A38-3E90-436A-9F2B-D5604E52E058}"/>
          </ac:spMkLst>
        </pc:spChg>
        <pc:spChg chg="add del mod">
          <ac:chgData name="Ranganathan, Vidya" userId="070a8bbd-4135-49d1-a249-f6c821483a01" providerId="ADAL" clId="{37F19DDD-2354-47A0-9A79-CDFD18C2718F}" dt="2020-12-14T05:40:16.204" v="97" actId="478"/>
          <ac:spMkLst>
            <pc:docMk/>
            <pc:sldMk cId="2938053836" sldId="477"/>
            <ac:spMk id="7" creationId="{8F45AB4C-0EDA-43AA-85BA-26380CE65740}"/>
          </ac:spMkLst>
        </pc:spChg>
        <pc:spChg chg="add mod">
          <ac:chgData name="Ranganathan, Vidya" userId="070a8bbd-4135-49d1-a249-f6c821483a01" providerId="ADAL" clId="{37F19DDD-2354-47A0-9A79-CDFD18C2718F}" dt="2020-12-14T06:31:20.171" v="169" actId="20577"/>
          <ac:spMkLst>
            <pc:docMk/>
            <pc:sldMk cId="2938053836" sldId="477"/>
            <ac:spMk id="18" creationId="{C03EE992-DF0C-4CF8-9C3A-649B1CCAF78D}"/>
          </ac:spMkLst>
        </pc:spChg>
        <pc:spChg chg="mod">
          <ac:chgData name="Ranganathan, Vidya" userId="070a8bbd-4135-49d1-a249-f6c821483a01" providerId="ADAL" clId="{37F19DDD-2354-47A0-9A79-CDFD18C2718F}" dt="2020-12-14T05:34:50.012" v="73" actId="20577"/>
          <ac:spMkLst>
            <pc:docMk/>
            <pc:sldMk cId="2938053836" sldId="477"/>
            <ac:spMk id="86" creationId="{C4E6C5C3-B8D6-4644-867F-DA2E1004E9A4}"/>
          </ac:spMkLst>
        </pc:spChg>
        <pc:spChg chg="mod">
          <ac:chgData name="Ranganathan, Vidya" userId="070a8bbd-4135-49d1-a249-f6c821483a01" providerId="ADAL" clId="{37F19DDD-2354-47A0-9A79-CDFD18C2718F}" dt="2020-12-14T05:34:53.730" v="75" actId="20577"/>
          <ac:spMkLst>
            <pc:docMk/>
            <pc:sldMk cId="2938053836" sldId="477"/>
            <ac:spMk id="87" creationId="{E4FCC632-FE9C-4447-AB7D-1A4BB313F9F6}"/>
          </ac:spMkLst>
        </pc:spChg>
        <pc:spChg chg="del">
          <ac:chgData name="Ranganathan, Vidya" userId="070a8bbd-4135-49d1-a249-f6c821483a01" providerId="ADAL" clId="{37F19DDD-2354-47A0-9A79-CDFD18C2718F}" dt="2020-12-14T05:31:51.273" v="42" actId="478"/>
          <ac:spMkLst>
            <pc:docMk/>
            <pc:sldMk cId="2938053836" sldId="477"/>
            <ac:spMk id="89" creationId="{07976F00-FE17-46EF-B3FF-AFA98F439755}"/>
          </ac:spMkLst>
        </pc:spChg>
        <pc:spChg chg="add">
          <ac:chgData name="Ranganathan, Vidya" userId="070a8bbd-4135-49d1-a249-f6c821483a01" providerId="ADAL" clId="{37F19DDD-2354-47A0-9A79-CDFD18C2718F}" dt="2020-12-14T06:06:21.846" v="133"/>
          <ac:spMkLst>
            <pc:docMk/>
            <pc:sldMk cId="2938053836" sldId="477"/>
            <ac:spMk id="101" creationId="{17AD10C6-BCED-4482-B0D3-9DA02E354520}"/>
          </ac:spMkLst>
        </pc:spChg>
        <pc:spChg chg="mod">
          <ac:chgData name="Ranganathan, Vidya" userId="070a8bbd-4135-49d1-a249-f6c821483a01" providerId="ADAL" clId="{37F19DDD-2354-47A0-9A79-CDFD18C2718F}" dt="2020-12-14T05:34:15.210" v="71" actId="20577"/>
          <ac:spMkLst>
            <pc:docMk/>
            <pc:sldMk cId="2938053836" sldId="477"/>
            <ac:spMk id="102" creationId="{890C1E07-CCE7-47A9-8055-44DD60C97455}"/>
          </ac:spMkLst>
        </pc:spChg>
        <pc:spChg chg="mod">
          <ac:chgData name="Ranganathan, Vidya" userId="070a8bbd-4135-49d1-a249-f6c821483a01" providerId="ADAL" clId="{37F19DDD-2354-47A0-9A79-CDFD18C2718F}" dt="2020-12-14T06:18:29.423" v="143" actId="1076"/>
          <ac:spMkLst>
            <pc:docMk/>
            <pc:sldMk cId="2938053836" sldId="477"/>
            <ac:spMk id="110" creationId="{69002112-4AA7-448B-86B3-191D686387AC}"/>
          </ac:spMkLst>
        </pc:spChg>
        <pc:spChg chg="mod">
          <ac:chgData name="Ranganathan, Vidya" userId="070a8bbd-4135-49d1-a249-f6c821483a01" providerId="ADAL" clId="{37F19DDD-2354-47A0-9A79-CDFD18C2718F}" dt="2020-12-14T05:33:28.424" v="55" actId="20577"/>
          <ac:spMkLst>
            <pc:docMk/>
            <pc:sldMk cId="2938053836" sldId="477"/>
            <ac:spMk id="127" creationId="{B501CCCC-5C01-4F21-B2AC-5113EA4C52F5}"/>
          </ac:spMkLst>
        </pc:spChg>
        <pc:spChg chg="mod">
          <ac:chgData name="Ranganathan, Vidya" userId="070a8bbd-4135-49d1-a249-f6c821483a01" providerId="ADAL" clId="{37F19DDD-2354-47A0-9A79-CDFD18C2718F}" dt="2020-12-14T05:34:05.852" v="67" actId="20577"/>
          <ac:spMkLst>
            <pc:docMk/>
            <pc:sldMk cId="2938053836" sldId="477"/>
            <ac:spMk id="129" creationId="{EAC24F91-4472-4955-88DD-5BCCC31CB886}"/>
          </ac:spMkLst>
        </pc:spChg>
        <pc:spChg chg="mod">
          <ac:chgData name="Ranganathan, Vidya" userId="070a8bbd-4135-49d1-a249-f6c821483a01" providerId="ADAL" clId="{37F19DDD-2354-47A0-9A79-CDFD18C2718F}" dt="2020-12-14T05:38:11.952" v="82" actId="20577"/>
          <ac:spMkLst>
            <pc:docMk/>
            <pc:sldMk cId="2938053836" sldId="477"/>
            <ac:spMk id="136" creationId="{AB0BD1C6-6991-48DC-948A-4011DC224D79}"/>
          </ac:spMkLst>
        </pc:spChg>
        <pc:spChg chg="del">
          <ac:chgData name="Ranganathan, Vidya" userId="070a8bbd-4135-49d1-a249-f6c821483a01" providerId="ADAL" clId="{37F19DDD-2354-47A0-9A79-CDFD18C2718F}" dt="2020-12-14T05:31:46.358" v="40" actId="478"/>
          <ac:spMkLst>
            <pc:docMk/>
            <pc:sldMk cId="2938053836" sldId="477"/>
            <ac:spMk id="139" creationId="{673AE3CB-EA1C-498E-B244-B85B4C47D6F5}"/>
          </ac:spMkLst>
        </pc:spChg>
        <pc:spChg chg="mod">
          <ac:chgData name="Ranganathan, Vidya" userId="070a8bbd-4135-49d1-a249-f6c821483a01" providerId="ADAL" clId="{37F19DDD-2354-47A0-9A79-CDFD18C2718F}" dt="2020-12-14T04:46:58.170" v="16" actId="20577"/>
          <ac:spMkLst>
            <pc:docMk/>
            <pc:sldMk cId="2938053836" sldId="477"/>
            <ac:spMk id="142" creationId="{18B47D2E-97E5-4345-9494-398026166A11}"/>
          </ac:spMkLst>
        </pc:spChg>
        <pc:spChg chg="add mod">
          <ac:chgData name="Ranganathan, Vidya" userId="070a8bbd-4135-49d1-a249-f6c821483a01" providerId="ADAL" clId="{37F19DDD-2354-47A0-9A79-CDFD18C2718F}" dt="2020-12-14T06:31:47.181" v="180" actId="20577"/>
          <ac:spMkLst>
            <pc:docMk/>
            <pc:sldMk cId="2938053836" sldId="477"/>
            <ac:spMk id="147" creationId="{6A5E1B4F-EB24-4814-8E0B-FD7EDF574163}"/>
          </ac:spMkLst>
        </pc:spChg>
        <pc:spChg chg="del">
          <ac:chgData name="Ranganathan, Vidya" userId="070a8bbd-4135-49d1-a249-f6c821483a01" providerId="ADAL" clId="{37F19DDD-2354-47A0-9A79-CDFD18C2718F}" dt="2020-12-14T05:38:48.955" v="86" actId="478"/>
          <ac:spMkLst>
            <pc:docMk/>
            <pc:sldMk cId="2938053836" sldId="477"/>
            <ac:spMk id="154" creationId="{20285A16-44AE-4E5B-A4EB-2B48BB574839}"/>
          </ac:spMkLst>
        </pc:spChg>
        <pc:spChg chg="del">
          <ac:chgData name="Ranganathan, Vidya" userId="070a8bbd-4135-49d1-a249-f6c821483a01" providerId="ADAL" clId="{37F19DDD-2354-47A0-9A79-CDFD18C2718F}" dt="2020-12-14T05:38:41.060" v="84" actId="478"/>
          <ac:spMkLst>
            <pc:docMk/>
            <pc:sldMk cId="2938053836" sldId="477"/>
            <ac:spMk id="155" creationId="{551C38E1-D7F2-44F4-96C4-ADB74D72C04C}"/>
          </ac:spMkLst>
        </pc:spChg>
        <pc:spChg chg="mod">
          <ac:chgData name="Ranganathan, Vidya" userId="070a8bbd-4135-49d1-a249-f6c821483a01" providerId="ADAL" clId="{37F19DDD-2354-47A0-9A79-CDFD18C2718F}" dt="2020-12-14T05:39:14.220" v="94" actId="20577"/>
          <ac:spMkLst>
            <pc:docMk/>
            <pc:sldMk cId="2938053836" sldId="477"/>
            <ac:spMk id="158" creationId="{0D4C3930-E1AB-434F-90C1-05FA81699A64}"/>
          </ac:spMkLst>
        </pc:spChg>
        <pc:spChg chg="del">
          <ac:chgData name="Ranganathan, Vidya" userId="070a8bbd-4135-49d1-a249-f6c821483a01" providerId="ADAL" clId="{37F19DDD-2354-47A0-9A79-CDFD18C2718F}" dt="2020-12-14T06:06:21.010" v="132"/>
          <ac:spMkLst>
            <pc:docMk/>
            <pc:sldMk cId="2938053836" sldId="477"/>
            <ac:spMk id="187" creationId="{9D165B02-E415-40A7-9499-679B1A79CB18}"/>
          </ac:spMkLst>
        </pc:spChg>
        <pc:spChg chg="del">
          <ac:chgData name="Ranganathan, Vidya" userId="070a8bbd-4135-49d1-a249-f6c821483a01" providerId="ADAL" clId="{37F19DDD-2354-47A0-9A79-CDFD18C2718F}" dt="2020-12-14T04:47:03.816" v="17" actId="478"/>
          <ac:spMkLst>
            <pc:docMk/>
            <pc:sldMk cId="2938053836" sldId="477"/>
            <ac:spMk id="192" creationId="{69BC837A-F7C8-4354-8032-AA23DDC4160D}"/>
          </ac:spMkLst>
        </pc:spChg>
        <pc:spChg chg="del">
          <ac:chgData name="Ranganathan, Vidya" userId="070a8bbd-4135-49d1-a249-f6c821483a01" providerId="ADAL" clId="{37F19DDD-2354-47A0-9A79-CDFD18C2718F}" dt="2020-12-14T05:38:47.781" v="85" actId="478"/>
          <ac:spMkLst>
            <pc:docMk/>
            <pc:sldMk cId="2938053836" sldId="477"/>
            <ac:spMk id="202" creationId="{4FF97EA9-17D2-48D5-9017-C1BA6F713126}"/>
          </ac:spMkLst>
        </pc:spChg>
        <pc:spChg chg="del">
          <ac:chgData name="Ranganathan, Vidya" userId="070a8bbd-4135-49d1-a249-f6c821483a01" providerId="ADAL" clId="{37F19DDD-2354-47A0-9A79-CDFD18C2718F}" dt="2020-12-14T05:38:36.916" v="83" actId="478"/>
          <ac:spMkLst>
            <pc:docMk/>
            <pc:sldMk cId="2938053836" sldId="477"/>
            <ac:spMk id="203" creationId="{84FF8412-2A10-43E8-B4A1-7353A44F3FC3}"/>
          </ac:spMkLst>
        </pc:spChg>
        <pc:picChg chg="add mod">
          <ac:chgData name="Ranganathan, Vidya" userId="070a8bbd-4135-49d1-a249-f6c821483a01" providerId="ADAL" clId="{37F19DDD-2354-47A0-9A79-CDFD18C2718F}" dt="2020-12-14T06:05:48.513" v="129" actId="14100"/>
          <ac:picMkLst>
            <pc:docMk/>
            <pc:sldMk cId="2938053836" sldId="477"/>
            <ac:picMk id="8" creationId="{56070AE7-F96C-4A3A-89EF-3F750B5D174E}"/>
          </ac:picMkLst>
        </pc:picChg>
        <pc:picChg chg="add mod">
          <ac:chgData name="Ranganathan, Vidya" userId="070a8bbd-4135-49d1-a249-f6c821483a01" providerId="ADAL" clId="{37F19DDD-2354-47A0-9A79-CDFD18C2718F}" dt="2020-12-14T06:05:26.609" v="128" actId="1076"/>
          <ac:picMkLst>
            <pc:docMk/>
            <pc:sldMk cId="2938053836" sldId="477"/>
            <ac:picMk id="9" creationId="{56395998-FE81-4A13-B8C8-9332E685E943}"/>
          </ac:picMkLst>
        </pc:picChg>
        <pc:picChg chg="add mod">
          <ac:chgData name="Ranganathan, Vidya" userId="070a8bbd-4135-49d1-a249-f6c821483a01" providerId="ADAL" clId="{37F19DDD-2354-47A0-9A79-CDFD18C2718F}" dt="2020-12-14T06:04:54.602" v="125" actId="1076"/>
          <ac:picMkLst>
            <pc:docMk/>
            <pc:sldMk cId="2938053836" sldId="477"/>
            <ac:picMk id="10" creationId="{D4F73FDB-472C-44DD-98EC-8C0B9B2E8E96}"/>
          </ac:picMkLst>
        </pc:picChg>
        <pc:picChg chg="del">
          <ac:chgData name="Ranganathan, Vidya" userId="070a8bbd-4135-49d1-a249-f6c821483a01" providerId="ADAL" clId="{37F19DDD-2354-47A0-9A79-CDFD18C2718F}" dt="2020-12-14T05:41:07.230" v="99" actId="478"/>
          <ac:picMkLst>
            <pc:docMk/>
            <pc:sldMk cId="2938053836" sldId="477"/>
            <ac:picMk id="11" creationId="{714ECED5-6BB0-4A93-98C7-086F9E3C3ADC}"/>
          </ac:picMkLst>
        </pc:picChg>
        <pc:picChg chg="add mod">
          <ac:chgData name="Ranganathan, Vidya" userId="070a8bbd-4135-49d1-a249-f6c821483a01" providerId="ADAL" clId="{37F19DDD-2354-47A0-9A79-CDFD18C2718F}" dt="2020-12-14T06:06:09.308" v="131" actId="14100"/>
          <ac:picMkLst>
            <pc:docMk/>
            <pc:sldMk cId="2938053836" sldId="477"/>
            <ac:picMk id="13" creationId="{2CB381DC-F4A9-4A0B-9A99-DC01B7816E77}"/>
          </ac:picMkLst>
        </pc:picChg>
        <pc:picChg chg="add del mod">
          <ac:chgData name="Ranganathan, Vidya" userId="070a8bbd-4135-49d1-a249-f6c821483a01" providerId="ADAL" clId="{37F19DDD-2354-47A0-9A79-CDFD18C2718F}" dt="2020-12-14T06:18:27.631" v="141"/>
          <ac:picMkLst>
            <pc:docMk/>
            <pc:sldMk cId="2938053836" sldId="477"/>
            <ac:picMk id="14" creationId="{53167360-62CF-4E1E-BD4B-7C71D734FC35}"/>
          </ac:picMkLst>
        </pc:picChg>
        <pc:picChg chg="add mod">
          <ac:chgData name="Ranganathan, Vidya" userId="070a8bbd-4135-49d1-a249-f6c821483a01" providerId="ADAL" clId="{37F19DDD-2354-47A0-9A79-CDFD18C2718F}" dt="2020-12-14T06:30:45.776" v="154" actId="1076"/>
          <ac:picMkLst>
            <pc:docMk/>
            <pc:sldMk cId="2938053836" sldId="477"/>
            <ac:picMk id="15" creationId="{F680B462-CF33-4DDE-949E-E78A8CAE0675}"/>
          </ac:picMkLst>
        </pc:picChg>
        <pc:picChg chg="add mod">
          <ac:chgData name="Ranganathan, Vidya" userId="070a8bbd-4135-49d1-a249-f6c821483a01" providerId="ADAL" clId="{37F19DDD-2354-47A0-9A79-CDFD18C2718F}" dt="2020-12-14T06:30:54.169" v="156" actId="1076"/>
          <ac:picMkLst>
            <pc:docMk/>
            <pc:sldMk cId="2938053836" sldId="477"/>
            <ac:picMk id="17" creationId="{C413FB99-C1B6-4870-9A31-8F55CF5D19DD}"/>
          </ac:picMkLst>
        </pc:picChg>
        <pc:picChg chg="add del">
          <ac:chgData name="Ranganathan, Vidya" userId="070a8bbd-4135-49d1-a249-f6c821483a01" providerId="ADAL" clId="{37F19DDD-2354-47A0-9A79-CDFD18C2718F}" dt="2020-12-14T06:31:38.324" v="173" actId="478"/>
          <ac:picMkLst>
            <pc:docMk/>
            <pc:sldMk cId="2938053836" sldId="477"/>
            <ac:picMk id="19" creationId="{E1C91445-1BFD-4F44-8CDE-FCC462D9B6CB}"/>
          </ac:picMkLst>
        </pc:picChg>
        <pc:picChg chg="del">
          <ac:chgData name="Ranganathan, Vidya" userId="070a8bbd-4135-49d1-a249-f6c821483a01" providerId="ADAL" clId="{37F19DDD-2354-47A0-9A79-CDFD18C2718F}" dt="2020-12-14T05:39:43.963" v="95" actId="478"/>
          <ac:picMkLst>
            <pc:docMk/>
            <pc:sldMk cId="2938053836" sldId="477"/>
            <ac:picMk id="114" creationId="{3CB3121B-B9D2-4715-BB52-4BB4985F4EAC}"/>
          </ac:picMkLst>
        </pc:picChg>
        <pc:picChg chg="add del mod">
          <ac:chgData name="Ranganathan, Vidya" userId="070a8bbd-4135-49d1-a249-f6c821483a01" providerId="ADAL" clId="{37F19DDD-2354-47A0-9A79-CDFD18C2718F}" dt="2020-12-14T06:18:32.495" v="144"/>
          <ac:picMkLst>
            <pc:docMk/>
            <pc:sldMk cId="2938053836" sldId="477"/>
            <ac:picMk id="133" creationId="{D80EC0BF-9680-404D-B0E2-8995E75C36C9}"/>
          </ac:picMkLst>
        </pc:picChg>
        <pc:picChg chg="add del">
          <ac:chgData name="Ranganathan, Vidya" userId="070a8bbd-4135-49d1-a249-f6c821483a01" providerId="ADAL" clId="{37F19DDD-2354-47A0-9A79-CDFD18C2718F}" dt="2020-12-14T06:18:43.487" v="147"/>
          <ac:picMkLst>
            <pc:docMk/>
            <pc:sldMk cId="2938053836" sldId="477"/>
            <ac:picMk id="134" creationId="{CA76BC11-A426-4955-8BE3-704EE3D33760}"/>
          </ac:picMkLst>
        </pc:picChg>
        <pc:picChg chg="add del mod">
          <ac:chgData name="Ranganathan, Vidya" userId="070a8bbd-4135-49d1-a249-f6c821483a01" providerId="ADAL" clId="{37F19DDD-2354-47A0-9A79-CDFD18C2718F}" dt="2020-12-14T06:28:09.415" v="151" actId="478"/>
          <ac:picMkLst>
            <pc:docMk/>
            <pc:sldMk cId="2938053836" sldId="477"/>
            <ac:picMk id="135" creationId="{978E73D9-B3F7-4F68-B3CE-CBBE43C8F1BA}"/>
          </ac:picMkLst>
        </pc:picChg>
        <pc:picChg chg="add del mod">
          <ac:chgData name="Ranganathan, Vidya" userId="070a8bbd-4135-49d1-a249-f6c821483a01" providerId="ADAL" clId="{37F19DDD-2354-47A0-9A79-CDFD18C2718F}" dt="2020-12-14T06:28:18.245" v="152" actId="478"/>
          <ac:picMkLst>
            <pc:docMk/>
            <pc:sldMk cId="2938053836" sldId="477"/>
            <ac:picMk id="146" creationId="{0CC882F4-AB25-44B4-91BA-185751E00FAC}"/>
          </ac:picMkLst>
        </pc:picChg>
        <pc:picChg chg="del">
          <ac:chgData name="Ranganathan, Vidya" userId="070a8bbd-4135-49d1-a249-f6c821483a01" providerId="ADAL" clId="{37F19DDD-2354-47A0-9A79-CDFD18C2718F}" dt="2020-12-14T05:41:04.764" v="98" actId="478"/>
          <ac:picMkLst>
            <pc:docMk/>
            <pc:sldMk cId="2938053836" sldId="477"/>
            <ac:picMk id="1028" creationId="{ED67301C-7036-42C4-8C95-66FE9B8D980A}"/>
          </ac:picMkLst>
        </pc:picChg>
        <pc:cxnChg chg="del">
          <ac:chgData name="Ranganathan, Vidya" userId="070a8bbd-4135-49d1-a249-f6c821483a01" providerId="ADAL" clId="{37F19DDD-2354-47A0-9A79-CDFD18C2718F}" dt="2020-12-14T05:31:55.506" v="43" actId="478"/>
          <ac:cxnSpMkLst>
            <pc:docMk/>
            <pc:sldMk cId="2938053836" sldId="477"/>
            <ac:cxnSpMk id="97" creationId="{3AD2CDA0-7A82-43C0-B2EA-6C42AAE2F4E8}"/>
          </ac:cxnSpMkLst>
        </pc:cxnChg>
        <pc:cxnChg chg="del">
          <ac:chgData name="Ranganathan, Vidya" userId="070a8bbd-4135-49d1-a249-f6c821483a01" providerId="ADAL" clId="{37F19DDD-2354-47A0-9A79-CDFD18C2718F}" dt="2020-12-14T05:31:49.626" v="41" actId="478"/>
          <ac:cxnSpMkLst>
            <pc:docMk/>
            <pc:sldMk cId="2938053836" sldId="477"/>
            <ac:cxnSpMk id="168" creationId="{59A7DFA0-682E-43AC-BAEC-AC1123DEEB9B}"/>
          </ac:cxnSpMkLst>
        </pc:cxnChg>
        <pc:cxnChg chg="del">
          <ac:chgData name="Ranganathan, Vidya" userId="070a8bbd-4135-49d1-a249-f6c821483a01" providerId="ADAL" clId="{37F19DDD-2354-47A0-9A79-CDFD18C2718F}" dt="2020-12-14T04:47:06.162" v="18" actId="478"/>
          <ac:cxnSpMkLst>
            <pc:docMk/>
            <pc:sldMk cId="2938053836" sldId="477"/>
            <ac:cxnSpMk id="193" creationId="{3DA5D5B7-2D81-43A2-AB78-4745C86249C1}"/>
          </ac:cxnSpMkLst>
        </pc:cxnChg>
      </pc:sldChg>
      <pc:sldChg chg="del">
        <pc:chgData name="Ranganathan, Vidya" userId="070a8bbd-4135-49d1-a249-f6c821483a01" providerId="ADAL" clId="{37F19DDD-2354-47A0-9A79-CDFD18C2718F}" dt="2020-12-14T04:44:32.223" v="6" actId="2696"/>
        <pc:sldMkLst>
          <pc:docMk/>
          <pc:sldMk cId="3690443404" sldId="484"/>
        </pc:sldMkLst>
      </pc:sldChg>
      <pc:sldChg chg="addSp delSp modSp delAnim modAnim">
        <pc:chgData name="Ranganathan, Vidya" userId="070a8bbd-4135-49d1-a249-f6c821483a01" providerId="ADAL" clId="{37F19DDD-2354-47A0-9A79-CDFD18C2718F}" dt="2020-12-14T09:01:08.968" v="1235" actId="14100"/>
        <pc:sldMkLst>
          <pc:docMk/>
          <pc:sldMk cId="3412323430" sldId="2134096034"/>
        </pc:sldMkLst>
        <pc:spChg chg="del">
          <ac:chgData name="Ranganathan, Vidya" userId="070a8bbd-4135-49d1-a249-f6c821483a01" providerId="ADAL" clId="{37F19DDD-2354-47A0-9A79-CDFD18C2718F}" dt="2020-12-14T07:39:00.009" v="363" actId="478"/>
          <ac:spMkLst>
            <pc:docMk/>
            <pc:sldMk cId="3412323430" sldId="2134096034"/>
            <ac:spMk id="3" creationId="{326A89F5-E9B6-4812-AE27-D4B0CD48CF6E}"/>
          </ac:spMkLst>
        </pc:spChg>
        <pc:spChg chg="del">
          <ac:chgData name="Ranganathan, Vidya" userId="070a8bbd-4135-49d1-a249-f6c821483a01" providerId="ADAL" clId="{37F19DDD-2354-47A0-9A79-CDFD18C2718F}" dt="2020-12-14T05:14:19.630" v="28" actId="478"/>
          <ac:spMkLst>
            <pc:docMk/>
            <pc:sldMk cId="3412323430" sldId="2134096034"/>
            <ac:spMk id="32" creationId="{EFE9ADFC-11EB-4337-B2C0-CD4B3BDEC809}"/>
          </ac:spMkLst>
        </pc:spChg>
        <pc:spChg chg="mod">
          <ac:chgData name="Ranganathan, Vidya" userId="070a8bbd-4135-49d1-a249-f6c821483a01" providerId="ADAL" clId="{37F19DDD-2354-47A0-9A79-CDFD18C2718F}" dt="2020-12-14T07:42:39.836" v="394" actId="1076"/>
          <ac:spMkLst>
            <pc:docMk/>
            <pc:sldMk cId="3412323430" sldId="2134096034"/>
            <ac:spMk id="33" creationId="{D677E8DD-3CB8-4472-B43A-F409116C3DB7}"/>
          </ac:spMkLst>
        </pc:spChg>
        <pc:spChg chg="del">
          <ac:chgData name="Ranganathan, Vidya" userId="070a8bbd-4135-49d1-a249-f6c821483a01" providerId="ADAL" clId="{37F19DDD-2354-47A0-9A79-CDFD18C2718F}" dt="2020-12-14T05:14:10.656" v="26" actId="478"/>
          <ac:spMkLst>
            <pc:docMk/>
            <pc:sldMk cId="3412323430" sldId="2134096034"/>
            <ac:spMk id="34" creationId="{D82BC52C-09EB-46B2-9A5B-CD914E628EE2}"/>
          </ac:spMkLst>
        </pc:spChg>
        <pc:spChg chg="mod">
          <ac:chgData name="Ranganathan, Vidya" userId="070a8bbd-4135-49d1-a249-f6c821483a01" providerId="ADAL" clId="{37F19DDD-2354-47A0-9A79-CDFD18C2718F}" dt="2020-12-14T07:53:19.271" v="462" actId="1076"/>
          <ac:spMkLst>
            <pc:docMk/>
            <pc:sldMk cId="3412323430" sldId="2134096034"/>
            <ac:spMk id="47" creationId="{A9083301-FE87-4062-ACD7-A7AFB60F1B11}"/>
          </ac:spMkLst>
        </pc:spChg>
        <pc:spChg chg="del mod">
          <ac:chgData name="Ranganathan, Vidya" userId="070a8bbd-4135-49d1-a249-f6c821483a01" providerId="ADAL" clId="{37F19DDD-2354-47A0-9A79-CDFD18C2718F}" dt="2020-12-14T07:51:46.657" v="451" actId="478"/>
          <ac:spMkLst>
            <pc:docMk/>
            <pc:sldMk cId="3412323430" sldId="2134096034"/>
            <ac:spMk id="56" creationId="{8237D74C-D231-4F83-A5B6-CCAAE6A44998}"/>
          </ac:spMkLst>
        </pc:spChg>
        <pc:spChg chg="mod">
          <ac:chgData name="Ranganathan, Vidya" userId="070a8bbd-4135-49d1-a249-f6c821483a01" providerId="ADAL" clId="{37F19DDD-2354-47A0-9A79-CDFD18C2718F}" dt="2020-12-14T07:49:25.605" v="443" actId="1076"/>
          <ac:spMkLst>
            <pc:docMk/>
            <pc:sldMk cId="3412323430" sldId="2134096034"/>
            <ac:spMk id="62" creationId="{048385CB-0C81-42B5-A81B-5CAD409954BC}"/>
          </ac:spMkLst>
        </pc:spChg>
        <pc:spChg chg="del mod">
          <ac:chgData name="Ranganathan, Vidya" userId="070a8bbd-4135-49d1-a249-f6c821483a01" providerId="ADAL" clId="{37F19DDD-2354-47A0-9A79-CDFD18C2718F}" dt="2020-12-14T07:41:02.676" v="384" actId="478"/>
          <ac:spMkLst>
            <pc:docMk/>
            <pc:sldMk cId="3412323430" sldId="2134096034"/>
            <ac:spMk id="91" creationId="{CCEDAA86-F061-4CFD-AC8D-A705CF6B435F}"/>
          </ac:spMkLst>
        </pc:spChg>
        <pc:spChg chg="del">
          <ac:chgData name="Ranganathan, Vidya" userId="070a8bbd-4135-49d1-a249-f6c821483a01" providerId="ADAL" clId="{37F19DDD-2354-47A0-9A79-CDFD18C2718F}" dt="2020-12-14T07:53:28.582" v="465" actId="478"/>
          <ac:spMkLst>
            <pc:docMk/>
            <pc:sldMk cId="3412323430" sldId="2134096034"/>
            <ac:spMk id="100" creationId="{422E388C-73DB-4480-B696-86CFECFFD287}"/>
          </ac:spMkLst>
        </pc:spChg>
        <pc:spChg chg="del mod">
          <ac:chgData name="Ranganathan, Vidya" userId="070a8bbd-4135-49d1-a249-f6c821483a01" providerId="ADAL" clId="{37F19DDD-2354-47A0-9A79-CDFD18C2718F}" dt="2020-12-14T07:39:03.680" v="365" actId="478"/>
          <ac:spMkLst>
            <pc:docMk/>
            <pc:sldMk cId="3412323430" sldId="2134096034"/>
            <ac:spMk id="108" creationId="{7F69D5CE-A432-4816-B39E-35D3B400233D}"/>
          </ac:spMkLst>
        </pc:spChg>
        <pc:spChg chg="add del mod">
          <ac:chgData name="Ranganathan, Vidya" userId="070a8bbd-4135-49d1-a249-f6c821483a01" providerId="ADAL" clId="{37F19DDD-2354-47A0-9A79-CDFD18C2718F}" dt="2020-12-14T07:53:55.899" v="470" actId="1076"/>
          <ac:spMkLst>
            <pc:docMk/>
            <pc:sldMk cId="3412323430" sldId="2134096034"/>
            <ac:spMk id="117" creationId="{25743E2B-3F60-42B7-BBAA-601A6970C2F5}"/>
          </ac:spMkLst>
        </pc:spChg>
        <pc:spChg chg="mod">
          <ac:chgData name="Ranganathan, Vidya" userId="070a8bbd-4135-49d1-a249-f6c821483a01" providerId="ADAL" clId="{37F19DDD-2354-47A0-9A79-CDFD18C2718F}" dt="2020-12-14T08:39:50.421" v="500" actId="1076"/>
          <ac:spMkLst>
            <pc:docMk/>
            <pc:sldMk cId="3412323430" sldId="2134096034"/>
            <ac:spMk id="119" creationId="{6F490F9E-FC99-4C13-B580-A4B7FE77B05C}"/>
          </ac:spMkLst>
        </pc:spChg>
        <pc:spChg chg="del">
          <ac:chgData name="Ranganathan, Vidya" userId="070a8bbd-4135-49d1-a249-f6c821483a01" providerId="ADAL" clId="{37F19DDD-2354-47A0-9A79-CDFD18C2718F}" dt="2020-12-14T05:23:22.624" v="39" actId="478"/>
          <ac:spMkLst>
            <pc:docMk/>
            <pc:sldMk cId="3412323430" sldId="2134096034"/>
            <ac:spMk id="122" creationId="{78C329D8-4537-4723-8D3A-BA73F51513DF}"/>
          </ac:spMkLst>
        </pc:spChg>
        <pc:spChg chg="del">
          <ac:chgData name="Ranganathan, Vidya" userId="070a8bbd-4135-49d1-a249-f6c821483a01" providerId="ADAL" clId="{37F19DDD-2354-47A0-9A79-CDFD18C2718F}" dt="2020-12-14T05:23:22.624" v="39" actId="478"/>
          <ac:spMkLst>
            <pc:docMk/>
            <pc:sldMk cId="3412323430" sldId="2134096034"/>
            <ac:spMk id="123" creationId="{2D82CC6B-CBDB-44AC-B68E-D795236584D6}"/>
          </ac:spMkLst>
        </pc:spChg>
        <pc:spChg chg="del">
          <ac:chgData name="Ranganathan, Vidya" userId="070a8bbd-4135-49d1-a249-f6c821483a01" providerId="ADAL" clId="{37F19DDD-2354-47A0-9A79-CDFD18C2718F}" dt="2020-12-14T05:23:22.624" v="39" actId="478"/>
          <ac:spMkLst>
            <pc:docMk/>
            <pc:sldMk cId="3412323430" sldId="2134096034"/>
            <ac:spMk id="125" creationId="{53EA27F4-D225-49FC-950B-1F77FCBEDD95}"/>
          </ac:spMkLst>
        </pc:spChg>
        <pc:spChg chg="mod">
          <ac:chgData name="Ranganathan, Vidya" userId="070a8bbd-4135-49d1-a249-f6c821483a01" providerId="ADAL" clId="{37F19DDD-2354-47A0-9A79-CDFD18C2718F}" dt="2020-12-14T08:42:50.532" v="526" actId="20577"/>
          <ac:spMkLst>
            <pc:docMk/>
            <pc:sldMk cId="3412323430" sldId="2134096034"/>
            <ac:spMk id="147" creationId="{83845C99-0CFE-4BF5-8050-27F8BC277E7F}"/>
          </ac:spMkLst>
        </pc:spChg>
        <pc:spChg chg="del mod">
          <ac:chgData name="Ranganathan, Vidya" userId="070a8bbd-4135-49d1-a249-f6c821483a01" providerId="ADAL" clId="{37F19DDD-2354-47A0-9A79-CDFD18C2718F}" dt="2020-12-14T08:42:05.095" v="516" actId="478"/>
          <ac:spMkLst>
            <pc:docMk/>
            <pc:sldMk cId="3412323430" sldId="2134096034"/>
            <ac:spMk id="152" creationId="{3D040E5E-F147-47EC-84CF-46C3664F1250}"/>
          </ac:spMkLst>
        </pc:spChg>
        <pc:spChg chg="del">
          <ac:chgData name="Ranganathan, Vidya" userId="070a8bbd-4135-49d1-a249-f6c821483a01" providerId="ADAL" clId="{37F19DDD-2354-47A0-9A79-CDFD18C2718F}" dt="2020-12-14T08:50:53.681" v="531" actId="478"/>
          <ac:spMkLst>
            <pc:docMk/>
            <pc:sldMk cId="3412323430" sldId="2134096034"/>
            <ac:spMk id="153" creationId="{A2EDF296-A706-4986-8827-4FFFB3ABF091}"/>
          </ac:spMkLst>
        </pc:spChg>
        <pc:spChg chg="del">
          <ac:chgData name="Ranganathan, Vidya" userId="070a8bbd-4135-49d1-a249-f6c821483a01" providerId="ADAL" clId="{37F19DDD-2354-47A0-9A79-CDFD18C2718F}" dt="2020-12-14T08:51:05.619" v="532" actId="478"/>
          <ac:spMkLst>
            <pc:docMk/>
            <pc:sldMk cId="3412323430" sldId="2134096034"/>
            <ac:spMk id="154" creationId="{9F127A24-502A-4A38-B85C-3FEF8F735A94}"/>
          </ac:spMkLst>
        </pc:spChg>
        <pc:spChg chg="del">
          <ac:chgData name="Ranganathan, Vidya" userId="070a8bbd-4135-49d1-a249-f6c821483a01" providerId="ADAL" clId="{37F19DDD-2354-47A0-9A79-CDFD18C2718F}" dt="2020-12-14T08:42:29.773" v="519" actId="478"/>
          <ac:spMkLst>
            <pc:docMk/>
            <pc:sldMk cId="3412323430" sldId="2134096034"/>
            <ac:spMk id="156" creationId="{FCDC5DFE-C22B-4DF2-A59A-AD56F6E9F6F6}"/>
          </ac:spMkLst>
        </pc:spChg>
        <pc:spChg chg="del">
          <ac:chgData name="Ranganathan, Vidya" userId="070a8bbd-4135-49d1-a249-f6c821483a01" providerId="ADAL" clId="{37F19DDD-2354-47A0-9A79-CDFD18C2718F}" dt="2020-12-14T05:23:22.624" v="39" actId="478"/>
          <ac:spMkLst>
            <pc:docMk/>
            <pc:sldMk cId="3412323430" sldId="2134096034"/>
            <ac:spMk id="157" creationId="{8BC563BE-77B1-4CC2-9A12-25C75EB0F136}"/>
          </ac:spMkLst>
        </pc:spChg>
        <pc:spChg chg="del mod">
          <ac:chgData name="Ranganathan, Vidya" userId="070a8bbd-4135-49d1-a249-f6c821483a01" providerId="ADAL" clId="{37F19DDD-2354-47A0-9A79-CDFD18C2718F}" dt="2020-12-14T08:42:01.125" v="515" actId="478"/>
          <ac:spMkLst>
            <pc:docMk/>
            <pc:sldMk cId="3412323430" sldId="2134096034"/>
            <ac:spMk id="158" creationId="{A2F88C8B-D649-4ED0-AD19-B53C5A0F74D9}"/>
          </ac:spMkLst>
        </pc:spChg>
        <pc:spChg chg="del">
          <ac:chgData name="Ranganathan, Vidya" userId="070a8bbd-4135-49d1-a249-f6c821483a01" providerId="ADAL" clId="{37F19DDD-2354-47A0-9A79-CDFD18C2718F}" dt="2020-12-14T07:41:13.673" v="387" actId="478"/>
          <ac:spMkLst>
            <pc:docMk/>
            <pc:sldMk cId="3412323430" sldId="2134096034"/>
            <ac:spMk id="159" creationId="{893B3574-E6E9-4396-B73B-8164973A952B}"/>
          </ac:spMkLst>
        </pc:spChg>
        <pc:spChg chg="mod">
          <ac:chgData name="Ranganathan, Vidya" userId="070a8bbd-4135-49d1-a249-f6c821483a01" providerId="ADAL" clId="{37F19DDD-2354-47A0-9A79-CDFD18C2718F}" dt="2020-12-14T08:40:51.301" v="506" actId="1076"/>
          <ac:spMkLst>
            <pc:docMk/>
            <pc:sldMk cId="3412323430" sldId="2134096034"/>
            <ac:spMk id="160" creationId="{3CBFD668-A564-4F33-818C-510DA4E8392E}"/>
          </ac:spMkLst>
        </pc:spChg>
        <pc:spChg chg="del mod">
          <ac:chgData name="Ranganathan, Vidya" userId="070a8bbd-4135-49d1-a249-f6c821483a01" providerId="ADAL" clId="{37F19DDD-2354-47A0-9A79-CDFD18C2718F}" dt="2020-12-14T08:49:52.911" v="530" actId="478"/>
          <ac:spMkLst>
            <pc:docMk/>
            <pc:sldMk cId="3412323430" sldId="2134096034"/>
            <ac:spMk id="164" creationId="{57C59277-4CBC-483A-A602-47B2D90E25CD}"/>
          </ac:spMkLst>
        </pc:spChg>
        <pc:spChg chg="mod">
          <ac:chgData name="Ranganathan, Vidya" userId="070a8bbd-4135-49d1-a249-f6c821483a01" providerId="ADAL" clId="{37F19DDD-2354-47A0-9A79-CDFD18C2718F}" dt="2020-12-14T07:56:16.955" v="481" actId="1076"/>
          <ac:spMkLst>
            <pc:docMk/>
            <pc:sldMk cId="3412323430" sldId="2134096034"/>
            <ac:spMk id="166" creationId="{CEA10B6D-349B-47C2-BBE5-552D12855D13}"/>
          </ac:spMkLst>
        </pc:spChg>
        <pc:spChg chg="del">
          <ac:chgData name="Ranganathan, Vidya" userId="070a8bbd-4135-49d1-a249-f6c821483a01" providerId="ADAL" clId="{37F19DDD-2354-47A0-9A79-CDFD18C2718F}" dt="2020-12-14T05:23:15.331" v="38" actId="478"/>
          <ac:spMkLst>
            <pc:docMk/>
            <pc:sldMk cId="3412323430" sldId="2134096034"/>
            <ac:spMk id="176" creationId="{468A1333-BDBA-4AAF-92A6-3C30EB971B9A}"/>
          </ac:spMkLst>
        </pc:spChg>
        <pc:spChg chg="del mod">
          <ac:chgData name="Ranganathan, Vidya" userId="070a8bbd-4135-49d1-a249-f6c821483a01" providerId="ADAL" clId="{37F19DDD-2354-47A0-9A79-CDFD18C2718F}" dt="2020-12-14T07:39:08.435" v="367" actId="478"/>
          <ac:spMkLst>
            <pc:docMk/>
            <pc:sldMk cId="3412323430" sldId="2134096034"/>
            <ac:spMk id="182" creationId="{0EC2E0DF-3281-4AF5-9CB9-73B6AF124E3D}"/>
          </ac:spMkLst>
        </pc:spChg>
        <pc:spChg chg="del">
          <ac:chgData name="Ranganathan, Vidya" userId="070a8bbd-4135-49d1-a249-f6c821483a01" providerId="ADAL" clId="{37F19DDD-2354-47A0-9A79-CDFD18C2718F}" dt="2020-12-14T07:39:12.818" v="369" actId="478"/>
          <ac:spMkLst>
            <pc:docMk/>
            <pc:sldMk cId="3412323430" sldId="2134096034"/>
            <ac:spMk id="183" creationId="{F4B5579F-77C9-4CCF-AEE1-771A4A7B0382}"/>
          </ac:spMkLst>
        </pc:spChg>
        <pc:spChg chg="del">
          <ac:chgData name="Ranganathan, Vidya" userId="070a8bbd-4135-49d1-a249-f6c821483a01" providerId="ADAL" clId="{37F19DDD-2354-47A0-9A79-CDFD18C2718F}" dt="2020-12-14T07:39:18.451" v="371" actId="478"/>
          <ac:spMkLst>
            <pc:docMk/>
            <pc:sldMk cId="3412323430" sldId="2134096034"/>
            <ac:spMk id="188" creationId="{4BBF469B-D3DC-476B-B5DD-E4BDC47AE60C}"/>
          </ac:spMkLst>
        </pc:spChg>
        <pc:spChg chg="del">
          <ac:chgData name="Ranganathan, Vidya" userId="070a8bbd-4135-49d1-a249-f6c821483a01" providerId="ADAL" clId="{37F19DDD-2354-47A0-9A79-CDFD18C2718F}" dt="2020-12-14T07:39:10.267" v="368" actId="478"/>
          <ac:spMkLst>
            <pc:docMk/>
            <pc:sldMk cId="3412323430" sldId="2134096034"/>
            <ac:spMk id="200" creationId="{81656369-F8B4-4371-9589-7E9A62C1B7C3}"/>
          </ac:spMkLst>
        </pc:spChg>
        <pc:spChg chg="mod">
          <ac:chgData name="Ranganathan, Vidya" userId="070a8bbd-4135-49d1-a249-f6c821483a01" providerId="ADAL" clId="{37F19DDD-2354-47A0-9A79-CDFD18C2718F}" dt="2020-12-14T07:47:35.174" v="426" actId="1076"/>
          <ac:spMkLst>
            <pc:docMk/>
            <pc:sldMk cId="3412323430" sldId="2134096034"/>
            <ac:spMk id="201" creationId="{0E8D6F40-D601-45A3-B609-10C937C57975}"/>
          </ac:spMkLst>
        </pc:spChg>
        <pc:spChg chg="add mod">
          <ac:chgData name="Ranganathan, Vidya" userId="070a8bbd-4135-49d1-a249-f6c821483a01" providerId="ADAL" clId="{37F19DDD-2354-47A0-9A79-CDFD18C2718F}" dt="2020-12-14T08:39:44.871" v="499" actId="1076"/>
          <ac:spMkLst>
            <pc:docMk/>
            <pc:sldMk cId="3412323430" sldId="2134096034"/>
            <ac:spMk id="224" creationId="{B6DE8ACC-1426-4C88-A237-869CAA373878}"/>
          </ac:spMkLst>
        </pc:spChg>
        <pc:spChg chg="add mod">
          <ac:chgData name="Ranganathan, Vidya" userId="070a8bbd-4135-49d1-a249-f6c821483a01" providerId="ADAL" clId="{37F19DDD-2354-47A0-9A79-CDFD18C2718F}" dt="2020-12-14T08:39:39.577" v="498" actId="14100"/>
          <ac:spMkLst>
            <pc:docMk/>
            <pc:sldMk cId="3412323430" sldId="2134096034"/>
            <ac:spMk id="225" creationId="{B3B8A6D1-37BA-4A35-9EB2-957A726FBFAE}"/>
          </ac:spMkLst>
        </pc:spChg>
        <pc:spChg chg="mod">
          <ac:chgData name="Ranganathan, Vidya" userId="070a8bbd-4135-49d1-a249-f6c821483a01" providerId="ADAL" clId="{37F19DDD-2354-47A0-9A79-CDFD18C2718F}" dt="2020-12-14T07:54:32.410" v="472" actId="1076"/>
          <ac:spMkLst>
            <pc:docMk/>
            <pc:sldMk cId="3412323430" sldId="2134096034"/>
            <ac:spMk id="227" creationId="{A027798E-E0F4-4F5F-977F-0F55BA8F371B}"/>
          </ac:spMkLst>
        </pc:spChg>
        <pc:spChg chg="mod">
          <ac:chgData name="Ranganathan, Vidya" userId="070a8bbd-4135-49d1-a249-f6c821483a01" providerId="ADAL" clId="{37F19DDD-2354-47A0-9A79-CDFD18C2718F}" dt="2020-12-14T08:56:59.177" v="624" actId="20577"/>
          <ac:spMkLst>
            <pc:docMk/>
            <pc:sldMk cId="3412323430" sldId="2134096034"/>
            <ac:spMk id="228" creationId="{CE3A429C-127C-4627-9240-F617510AC185}"/>
          </ac:spMkLst>
        </pc:spChg>
        <pc:spChg chg="mod">
          <ac:chgData name="Ranganathan, Vidya" userId="070a8bbd-4135-49d1-a249-f6c821483a01" providerId="ADAL" clId="{37F19DDD-2354-47A0-9A79-CDFD18C2718F}" dt="2020-12-14T07:50:24.738" v="448" actId="1076"/>
          <ac:spMkLst>
            <pc:docMk/>
            <pc:sldMk cId="3412323430" sldId="2134096034"/>
            <ac:spMk id="230" creationId="{0FE588FC-033B-4895-B076-2622904F3619}"/>
          </ac:spMkLst>
        </pc:spChg>
        <pc:spChg chg="add mod">
          <ac:chgData name="Ranganathan, Vidya" userId="070a8bbd-4135-49d1-a249-f6c821483a01" providerId="ADAL" clId="{37F19DDD-2354-47A0-9A79-CDFD18C2718F}" dt="2020-12-14T08:49:50.126" v="529" actId="1076"/>
          <ac:spMkLst>
            <pc:docMk/>
            <pc:sldMk cId="3412323430" sldId="2134096034"/>
            <ac:spMk id="231" creationId="{A82CB495-14D1-4A8C-99C5-961085F67322}"/>
          </ac:spMkLst>
        </pc:spChg>
        <pc:spChg chg="mod">
          <ac:chgData name="Ranganathan, Vidya" userId="070a8bbd-4135-49d1-a249-f6c821483a01" providerId="ADAL" clId="{37F19DDD-2354-47A0-9A79-CDFD18C2718F}" dt="2020-12-14T08:57:24.403" v="697" actId="20577"/>
          <ac:spMkLst>
            <pc:docMk/>
            <pc:sldMk cId="3412323430" sldId="2134096034"/>
            <ac:spMk id="232" creationId="{22CA4EC6-3206-4A62-A41C-7A39ABCF71F6}"/>
          </ac:spMkLst>
        </pc:spChg>
        <pc:spChg chg="mod">
          <ac:chgData name="Ranganathan, Vidya" userId="070a8bbd-4135-49d1-a249-f6c821483a01" providerId="ADAL" clId="{37F19DDD-2354-47A0-9A79-CDFD18C2718F}" dt="2020-12-14T08:58:03.504" v="810" actId="20577"/>
          <ac:spMkLst>
            <pc:docMk/>
            <pc:sldMk cId="3412323430" sldId="2134096034"/>
            <ac:spMk id="235" creationId="{2DCD9F0A-65A7-49EA-A070-17622DC8CFFF}"/>
          </ac:spMkLst>
        </pc:spChg>
        <pc:spChg chg="mod">
          <ac:chgData name="Ranganathan, Vidya" userId="070a8bbd-4135-49d1-a249-f6c821483a01" providerId="ADAL" clId="{37F19DDD-2354-47A0-9A79-CDFD18C2718F}" dt="2020-12-14T08:58:37.384" v="913" actId="20577"/>
          <ac:spMkLst>
            <pc:docMk/>
            <pc:sldMk cId="3412323430" sldId="2134096034"/>
            <ac:spMk id="238" creationId="{5A4EF287-115A-4B37-89F9-0775F0566491}"/>
          </ac:spMkLst>
        </pc:spChg>
        <pc:spChg chg="del">
          <ac:chgData name="Ranganathan, Vidya" userId="070a8bbd-4135-49d1-a249-f6c821483a01" providerId="ADAL" clId="{37F19DDD-2354-47A0-9A79-CDFD18C2718F}" dt="2020-12-14T07:41:17.021" v="388" actId="478"/>
          <ac:spMkLst>
            <pc:docMk/>
            <pc:sldMk cId="3412323430" sldId="2134096034"/>
            <ac:spMk id="241" creationId="{ECA62A57-BF79-41D8-99F3-A1A1D5AC755F}"/>
          </ac:spMkLst>
        </pc:spChg>
        <pc:spChg chg="mod">
          <ac:chgData name="Ranganathan, Vidya" userId="070a8bbd-4135-49d1-a249-f6c821483a01" providerId="ADAL" clId="{37F19DDD-2354-47A0-9A79-CDFD18C2718F}" dt="2020-12-14T08:59:23.549" v="957" actId="20577"/>
          <ac:spMkLst>
            <pc:docMk/>
            <pc:sldMk cId="3412323430" sldId="2134096034"/>
            <ac:spMk id="242" creationId="{35B572C2-6411-4C02-AF47-8316AE4D9134}"/>
          </ac:spMkLst>
        </pc:spChg>
        <pc:spChg chg="mod">
          <ac:chgData name="Ranganathan, Vidya" userId="070a8bbd-4135-49d1-a249-f6c821483a01" providerId="ADAL" clId="{37F19DDD-2354-47A0-9A79-CDFD18C2718F}" dt="2020-12-14T08:59:41.550" v="1024" actId="20577"/>
          <ac:spMkLst>
            <pc:docMk/>
            <pc:sldMk cId="3412323430" sldId="2134096034"/>
            <ac:spMk id="244" creationId="{912938D8-27D4-4BD9-945C-FF4E24B83F52}"/>
          </ac:spMkLst>
        </pc:spChg>
        <pc:spChg chg="mod">
          <ac:chgData name="Ranganathan, Vidya" userId="070a8bbd-4135-49d1-a249-f6c821483a01" providerId="ADAL" clId="{37F19DDD-2354-47A0-9A79-CDFD18C2718F}" dt="2020-12-14T08:41:06.482" v="509" actId="1076"/>
          <ac:spMkLst>
            <pc:docMk/>
            <pc:sldMk cId="3412323430" sldId="2134096034"/>
            <ac:spMk id="247" creationId="{D4AD986B-9A54-4A9D-93F1-19DB76651A29}"/>
          </ac:spMkLst>
        </pc:spChg>
        <pc:spChg chg="del mod">
          <ac:chgData name="Ranganathan, Vidya" userId="070a8bbd-4135-49d1-a249-f6c821483a01" providerId="ADAL" clId="{37F19DDD-2354-47A0-9A79-CDFD18C2718F}" dt="2020-12-14T08:42:07.916" v="517" actId="478"/>
          <ac:spMkLst>
            <pc:docMk/>
            <pc:sldMk cId="3412323430" sldId="2134096034"/>
            <ac:spMk id="248" creationId="{4CCCF6E6-C8C6-49A6-9094-73E3E691ABA8}"/>
          </ac:spMkLst>
        </pc:spChg>
        <pc:spChg chg="mod">
          <ac:chgData name="Ranganathan, Vidya" userId="070a8bbd-4135-49d1-a249-f6c821483a01" providerId="ADAL" clId="{37F19DDD-2354-47A0-9A79-CDFD18C2718F}" dt="2020-12-14T08:59:51.258" v="1045" actId="20577"/>
          <ac:spMkLst>
            <pc:docMk/>
            <pc:sldMk cId="3412323430" sldId="2134096034"/>
            <ac:spMk id="250" creationId="{5F7373A8-691C-46D1-986D-B35A88BE9043}"/>
          </ac:spMkLst>
        </pc:spChg>
        <pc:spChg chg="mod">
          <ac:chgData name="Ranganathan, Vidya" userId="070a8bbd-4135-49d1-a249-f6c821483a01" providerId="ADAL" clId="{37F19DDD-2354-47A0-9A79-CDFD18C2718F}" dt="2020-12-14T09:00:12.603" v="1088" actId="20577"/>
          <ac:spMkLst>
            <pc:docMk/>
            <pc:sldMk cId="3412323430" sldId="2134096034"/>
            <ac:spMk id="252" creationId="{0F814B5E-F0FE-494F-B9AE-AE7266567901}"/>
          </ac:spMkLst>
        </pc:spChg>
        <pc:spChg chg="mod">
          <ac:chgData name="Ranganathan, Vidya" userId="070a8bbd-4135-49d1-a249-f6c821483a01" providerId="ADAL" clId="{37F19DDD-2354-47A0-9A79-CDFD18C2718F}" dt="2020-12-14T08:41:41.133" v="513" actId="1076"/>
          <ac:spMkLst>
            <pc:docMk/>
            <pc:sldMk cId="3412323430" sldId="2134096034"/>
            <ac:spMk id="254" creationId="{4775B288-7C20-41FA-9B61-608A2D3239AC}"/>
          </ac:spMkLst>
        </pc:spChg>
        <pc:spChg chg="mod">
          <ac:chgData name="Ranganathan, Vidya" userId="070a8bbd-4135-49d1-a249-f6c821483a01" providerId="ADAL" clId="{37F19DDD-2354-47A0-9A79-CDFD18C2718F}" dt="2020-12-14T09:00:31.759" v="1138" actId="20577"/>
          <ac:spMkLst>
            <pc:docMk/>
            <pc:sldMk cId="3412323430" sldId="2134096034"/>
            <ac:spMk id="255" creationId="{6C44B130-8B7D-4929-9A8E-A982708F8712}"/>
          </ac:spMkLst>
        </pc:spChg>
        <pc:spChg chg="mod">
          <ac:chgData name="Ranganathan, Vidya" userId="070a8bbd-4135-49d1-a249-f6c821483a01" providerId="ADAL" clId="{37F19DDD-2354-47A0-9A79-CDFD18C2718F}" dt="2020-12-14T09:01:01.500" v="1234" actId="20577"/>
          <ac:spMkLst>
            <pc:docMk/>
            <pc:sldMk cId="3412323430" sldId="2134096034"/>
            <ac:spMk id="259" creationId="{7844FE42-E8B7-4CD2-8D02-BBA61116B9C9}"/>
          </ac:spMkLst>
        </pc:spChg>
        <pc:spChg chg="mod">
          <ac:chgData name="Ranganathan, Vidya" userId="070a8bbd-4135-49d1-a249-f6c821483a01" providerId="ADAL" clId="{37F19DDD-2354-47A0-9A79-CDFD18C2718F}" dt="2020-12-14T08:41:49.973" v="514" actId="1076"/>
          <ac:spMkLst>
            <pc:docMk/>
            <pc:sldMk cId="3412323430" sldId="2134096034"/>
            <ac:spMk id="261" creationId="{E4CD0F30-19D6-4A50-9796-09906B3A3700}"/>
          </ac:spMkLst>
        </pc:spChg>
        <pc:spChg chg="mod">
          <ac:chgData name="Ranganathan, Vidya" userId="070a8bbd-4135-49d1-a249-f6c821483a01" providerId="ADAL" clId="{37F19DDD-2354-47A0-9A79-CDFD18C2718F}" dt="2020-12-14T08:41:26.366" v="512" actId="1076"/>
          <ac:spMkLst>
            <pc:docMk/>
            <pc:sldMk cId="3412323430" sldId="2134096034"/>
            <ac:spMk id="267" creationId="{B3DC755B-5276-402D-86B3-1A0B2D5D04C6}"/>
          </ac:spMkLst>
        </pc:spChg>
        <pc:spChg chg="del">
          <ac:chgData name="Ranganathan, Vidya" userId="070a8bbd-4135-49d1-a249-f6c821483a01" providerId="ADAL" clId="{37F19DDD-2354-47A0-9A79-CDFD18C2718F}" dt="2020-12-14T05:23:22.624" v="39" actId="478"/>
          <ac:spMkLst>
            <pc:docMk/>
            <pc:sldMk cId="3412323430" sldId="2134096034"/>
            <ac:spMk id="325" creationId="{B8BD199A-AE44-4704-916A-0AECD139AF50}"/>
          </ac:spMkLst>
        </pc:spChg>
        <pc:spChg chg="del">
          <ac:chgData name="Ranganathan, Vidya" userId="070a8bbd-4135-49d1-a249-f6c821483a01" providerId="ADAL" clId="{37F19DDD-2354-47A0-9A79-CDFD18C2718F}" dt="2020-12-14T05:23:22.624" v="39" actId="478"/>
          <ac:spMkLst>
            <pc:docMk/>
            <pc:sldMk cId="3412323430" sldId="2134096034"/>
            <ac:spMk id="336" creationId="{01A73754-C9E9-4965-9686-1383EE5C4539}"/>
          </ac:spMkLst>
        </pc:spChg>
        <pc:spChg chg="del mod">
          <ac:chgData name="Ranganathan, Vidya" userId="070a8bbd-4135-49d1-a249-f6c821483a01" providerId="ADAL" clId="{37F19DDD-2354-47A0-9A79-CDFD18C2718F}" dt="2020-12-14T08:41:14.957" v="511" actId="478"/>
          <ac:spMkLst>
            <pc:docMk/>
            <pc:sldMk cId="3412323430" sldId="2134096034"/>
            <ac:spMk id="390" creationId="{BAAC6833-77F9-4423-A39F-59DCE5EDF80F}"/>
          </ac:spMkLst>
        </pc:spChg>
        <pc:spChg chg="mod">
          <ac:chgData name="Ranganathan, Vidya" userId="070a8bbd-4135-49d1-a249-f6c821483a01" providerId="ADAL" clId="{37F19DDD-2354-47A0-9A79-CDFD18C2718F}" dt="2020-12-14T08:41:01.552" v="508" actId="1076"/>
          <ac:spMkLst>
            <pc:docMk/>
            <pc:sldMk cId="3412323430" sldId="2134096034"/>
            <ac:spMk id="391" creationId="{57B3669F-7905-41AE-A7F8-6DE522AAB3C1}"/>
          </ac:spMkLst>
        </pc:spChg>
        <pc:spChg chg="mod">
          <ac:chgData name="Ranganathan, Vidya" userId="070a8bbd-4135-49d1-a249-f6c821483a01" providerId="ADAL" clId="{37F19DDD-2354-47A0-9A79-CDFD18C2718F}" dt="2020-12-14T08:40:33.981" v="505" actId="1076"/>
          <ac:spMkLst>
            <pc:docMk/>
            <pc:sldMk cId="3412323430" sldId="2134096034"/>
            <ac:spMk id="392" creationId="{EF6DFD7E-5184-427D-95B6-4DA96B6B9495}"/>
          </ac:spMkLst>
        </pc:spChg>
        <pc:spChg chg="mod">
          <ac:chgData name="Ranganathan, Vidya" userId="070a8bbd-4135-49d1-a249-f6c821483a01" providerId="ADAL" clId="{37F19DDD-2354-47A0-9A79-CDFD18C2718F}" dt="2020-12-14T07:55:44.764" v="480" actId="1076"/>
          <ac:spMkLst>
            <pc:docMk/>
            <pc:sldMk cId="3412323430" sldId="2134096034"/>
            <ac:spMk id="394" creationId="{E3FF0AD1-9989-4151-B8B0-538BEBAF3DDE}"/>
          </ac:spMkLst>
        </pc:spChg>
        <pc:spChg chg="del mod">
          <ac:chgData name="Ranganathan, Vidya" userId="070a8bbd-4135-49d1-a249-f6c821483a01" providerId="ADAL" clId="{37F19DDD-2354-47A0-9A79-CDFD18C2718F}" dt="2020-12-14T05:16:28.666" v="37" actId="478"/>
          <ac:spMkLst>
            <pc:docMk/>
            <pc:sldMk cId="3412323430" sldId="2134096034"/>
            <ac:spMk id="395" creationId="{0EC07961-9936-4CCE-9585-13E4BADA60F8}"/>
          </ac:spMkLst>
        </pc:spChg>
        <pc:spChg chg="del mod">
          <ac:chgData name="Ranganathan, Vidya" userId="070a8bbd-4135-49d1-a249-f6c821483a01" providerId="ADAL" clId="{37F19DDD-2354-47A0-9A79-CDFD18C2718F}" dt="2020-12-14T05:16:20.741" v="35" actId="478"/>
          <ac:spMkLst>
            <pc:docMk/>
            <pc:sldMk cId="3412323430" sldId="2134096034"/>
            <ac:spMk id="396" creationId="{7B01BB88-14C5-48F0-B368-8F9AFE841605}"/>
          </ac:spMkLst>
        </pc:spChg>
        <pc:spChg chg="del">
          <ac:chgData name="Ranganathan, Vidya" userId="070a8bbd-4135-49d1-a249-f6c821483a01" providerId="ADAL" clId="{37F19DDD-2354-47A0-9A79-CDFD18C2718F}" dt="2020-12-14T07:40:29.146" v="377" actId="478"/>
          <ac:spMkLst>
            <pc:docMk/>
            <pc:sldMk cId="3412323430" sldId="2134096034"/>
            <ac:spMk id="1042" creationId="{F0156754-8DCB-4FDB-A5E2-B26AE2A89B77}"/>
          </ac:spMkLst>
        </pc:spChg>
        <pc:grpChg chg="mod">
          <ac:chgData name="Ranganathan, Vidya" userId="070a8bbd-4135-49d1-a249-f6c821483a01" providerId="ADAL" clId="{37F19DDD-2354-47A0-9A79-CDFD18C2718F}" dt="2020-12-14T09:01:08.968" v="1235" actId="14100"/>
          <ac:grpSpMkLst>
            <pc:docMk/>
            <pc:sldMk cId="3412323430" sldId="2134096034"/>
            <ac:grpSpMk id="19" creationId="{A54F31FC-E269-479B-9CC4-7AF7FFBDC241}"/>
          </ac:grpSpMkLst>
        </pc:grpChg>
        <pc:graphicFrameChg chg="add del modGraphic">
          <ac:chgData name="Ranganathan, Vidya" userId="070a8bbd-4135-49d1-a249-f6c821483a01" providerId="ADAL" clId="{37F19DDD-2354-47A0-9A79-CDFD18C2718F}" dt="2020-12-14T07:40:16.856" v="376" actId="27309"/>
          <ac:graphicFrameMkLst>
            <pc:docMk/>
            <pc:sldMk cId="3412323430" sldId="2134096034"/>
            <ac:graphicFrameMk id="16" creationId="{F6D17F0D-136E-4E20-ABF4-D8FF9A725E25}"/>
          </ac:graphicFrameMkLst>
        </pc:graphicFrameChg>
        <pc:graphicFrameChg chg="add del modGraphic">
          <ac:chgData name="Ranganathan, Vidya" userId="070a8bbd-4135-49d1-a249-f6c821483a01" providerId="ADAL" clId="{37F19DDD-2354-47A0-9A79-CDFD18C2718F}" dt="2020-12-14T07:40:16.856" v="376" actId="27309"/>
          <ac:graphicFrameMkLst>
            <pc:docMk/>
            <pc:sldMk cId="3412323430" sldId="2134096034"/>
            <ac:graphicFrameMk id="22" creationId="{B8ED6A90-885A-4150-97BA-8D6A987232FE}"/>
          </ac:graphicFrameMkLst>
        </pc:graphicFrameChg>
        <pc:graphicFrameChg chg="add del modGraphic">
          <ac:chgData name="Ranganathan, Vidya" userId="070a8bbd-4135-49d1-a249-f6c821483a01" providerId="ADAL" clId="{37F19DDD-2354-47A0-9A79-CDFD18C2718F}" dt="2020-12-14T07:40:16.856" v="376" actId="27309"/>
          <ac:graphicFrameMkLst>
            <pc:docMk/>
            <pc:sldMk cId="3412323430" sldId="2134096034"/>
            <ac:graphicFrameMk id="26" creationId="{5E9B24AE-F4CB-499C-8640-AE00A54C7656}"/>
          </ac:graphicFrameMkLst>
        </pc:graphicFrameChg>
        <pc:picChg chg="mod">
          <ac:chgData name="Ranganathan, Vidya" userId="070a8bbd-4135-49d1-a249-f6c821483a01" providerId="ADAL" clId="{37F19DDD-2354-47A0-9A79-CDFD18C2718F}" dt="2020-12-14T07:53:13.966" v="461" actId="1076"/>
          <ac:picMkLst>
            <pc:docMk/>
            <pc:sldMk cId="3412323430" sldId="2134096034"/>
            <ac:picMk id="45" creationId="{B2EC70E0-06F7-439B-8543-37FC884CCE13}"/>
          </ac:picMkLst>
        </pc:picChg>
        <pc:picChg chg="mod">
          <ac:chgData name="Ranganathan, Vidya" userId="070a8bbd-4135-49d1-a249-f6c821483a01" providerId="ADAL" clId="{37F19DDD-2354-47A0-9A79-CDFD18C2718F}" dt="2020-12-14T07:52:42.134" v="458" actId="1076"/>
          <ac:picMkLst>
            <pc:docMk/>
            <pc:sldMk cId="3412323430" sldId="2134096034"/>
            <ac:picMk id="46" creationId="{69E4FC8D-5844-4D46-B1F9-744E507DFBB0}"/>
          </ac:picMkLst>
        </pc:picChg>
        <pc:picChg chg="del">
          <ac:chgData name="Ranganathan, Vidya" userId="070a8bbd-4135-49d1-a249-f6c821483a01" providerId="ADAL" clId="{37F19DDD-2354-47A0-9A79-CDFD18C2718F}" dt="2020-12-14T07:51:49.027" v="452" actId="478"/>
          <ac:picMkLst>
            <pc:docMk/>
            <pc:sldMk cId="3412323430" sldId="2134096034"/>
            <ac:picMk id="53" creationId="{3276583A-E973-4BCD-8EEF-B07D37BCE9CA}"/>
          </ac:picMkLst>
        </pc:picChg>
        <pc:picChg chg="del">
          <ac:chgData name="Ranganathan, Vidya" userId="070a8bbd-4135-49d1-a249-f6c821483a01" providerId="ADAL" clId="{37F19DDD-2354-47A0-9A79-CDFD18C2718F}" dt="2020-12-14T07:40:44.220" v="378" actId="478"/>
          <ac:picMkLst>
            <pc:docMk/>
            <pc:sldMk cId="3412323430" sldId="2134096034"/>
            <ac:picMk id="90" creationId="{18AA1CB1-6F8A-4DCE-B8A6-557DD94535FE}"/>
          </ac:picMkLst>
        </pc:picChg>
        <pc:picChg chg="del">
          <ac:chgData name="Ranganathan, Vidya" userId="070a8bbd-4135-49d1-a249-f6c821483a01" providerId="ADAL" clId="{37F19DDD-2354-47A0-9A79-CDFD18C2718F}" dt="2020-12-14T05:23:22.624" v="39" actId="478"/>
          <ac:picMkLst>
            <pc:docMk/>
            <pc:sldMk cId="3412323430" sldId="2134096034"/>
            <ac:picMk id="120" creationId="{8C0B5F44-7B67-4AFC-99E7-5504303D0173}"/>
          </ac:picMkLst>
        </pc:picChg>
        <pc:picChg chg="add del mod">
          <ac:chgData name="Ranganathan, Vidya" userId="070a8bbd-4135-49d1-a249-f6c821483a01" providerId="ADAL" clId="{37F19DDD-2354-47A0-9A79-CDFD18C2718F}" dt="2020-12-14T08:38:54.615" v="486" actId="1076"/>
          <ac:picMkLst>
            <pc:docMk/>
            <pc:sldMk cId="3412323430" sldId="2134096034"/>
            <ac:picMk id="202" creationId="{4E072E6D-6724-41AD-BC43-2AC919F37B57}"/>
          </ac:picMkLst>
        </pc:picChg>
        <pc:picChg chg="del">
          <ac:chgData name="Ranganathan, Vidya" userId="070a8bbd-4135-49d1-a249-f6c821483a01" providerId="ADAL" clId="{37F19DDD-2354-47A0-9A79-CDFD18C2718F}" dt="2020-12-14T05:23:22.624" v="39" actId="478"/>
          <ac:picMkLst>
            <pc:docMk/>
            <pc:sldMk cId="3412323430" sldId="2134096034"/>
            <ac:picMk id="320" creationId="{1E2AD071-4F24-4645-A6D2-8706B4CC9B8F}"/>
          </ac:picMkLst>
        </pc:picChg>
        <pc:picChg chg="del">
          <ac:chgData name="Ranganathan, Vidya" userId="070a8bbd-4135-49d1-a249-f6c821483a01" providerId="ADAL" clId="{37F19DDD-2354-47A0-9A79-CDFD18C2718F}" dt="2020-12-14T05:23:22.624" v="39" actId="478"/>
          <ac:picMkLst>
            <pc:docMk/>
            <pc:sldMk cId="3412323430" sldId="2134096034"/>
            <ac:picMk id="321" creationId="{65811D4E-E68A-4DC1-96CE-F60B2B4A1AA2}"/>
          </ac:picMkLst>
        </pc:picChg>
        <pc:picChg chg="del">
          <ac:chgData name="Ranganathan, Vidya" userId="070a8bbd-4135-49d1-a249-f6c821483a01" providerId="ADAL" clId="{37F19DDD-2354-47A0-9A79-CDFD18C2718F}" dt="2020-12-14T05:23:22.624" v="39" actId="478"/>
          <ac:picMkLst>
            <pc:docMk/>
            <pc:sldMk cId="3412323430" sldId="2134096034"/>
            <ac:picMk id="322" creationId="{06944306-F036-4CEC-9A28-C576263D9162}"/>
          </ac:picMkLst>
        </pc:picChg>
        <pc:picChg chg="del">
          <ac:chgData name="Ranganathan, Vidya" userId="070a8bbd-4135-49d1-a249-f6c821483a01" providerId="ADAL" clId="{37F19DDD-2354-47A0-9A79-CDFD18C2718F}" dt="2020-12-14T05:23:22.624" v="39" actId="478"/>
          <ac:picMkLst>
            <pc:docMk/>
            <pc:sldMk cId="3412323430" sldId="2134096034"/>
            <ac:picMk id="323" creationId="{F47C7BEE-764B-4ED0-8116-4F00F2EAF938}"/>
          </ac:picMkLst>
        </pc:picChg>
        <pc:picChg chg="del mod">
          <ac:chgData name="Ranganathan, Vidya" userId="070a8bbd-4135-49d1-a249-f6c821483a01" providerId="ADAL" clId="{37F19DDD-2354-47A0-9A79-CDFD18C2718F}" dt="2020-12-14T07:52:20.116" v="454" actId="478"/>
          <ac:picMkLst>
            <pc:docMk/>
            <pc:sldMk cId="3412323430" sldId="2134096034"/>
            <ac:picMk id="381" creationId="{FE9FE8DB-0616-4F39-A187-F46773CBB478}"/>
          </ac:picMkLst>
        </pc:picChg>
        <pc:picChg chg="del">
          <ac:chgData name="Ranganathan, Vidya" userId="070a8bbd-4135-49d1-a249-f6c821483a01" providerId="ADAL" clId="{37F19DDD-2354-47A0-9A79-CDFD18C2718F}" dt="2020-12-14T05:15:58.942" v="31" actId="478"/>
          <ac:picMkLst>
            <pc:docMk/>
            <pc:sldMk cId="3412323430" sldId="2134096034"/>
            <ac:picMk id="387" creationId="{EA8393E1-C872-4A55-AF64-AEC5341F2374}"/>
          </ac:picMkLst>
        </pc:picChg>
        <pc:picChg chg="mod">
          <ac:chgData name="Ranganathan, Vidya" userId="070a8bbd-4135-49d1-a249-f6c821483a01" providerId="ADAL" clId="{37F19DDD-2354-47A0-9A79-CDFD18C2718F}" dt="2020-12-14T07:55:38.919" v="479" actId="1076"/>
          <ac:picMkLst>
            <pc:docMk/>
            <pc:sldMk cId="3412323430" sldId="2134096034"/>
            <ac:picMk id="388" creationId="{9D8D9633-0911-4FE9-9E68-3754B048ADBB}"/>
          </ac:picMkLst>
        </pc:picChg>
        <pc:picChg chg="del">
          <ac:chgData name="Ranganathan, Vidya" userId="070a8bbd-4135-49d1-a249-f6c821483a01" providerId="ADAL" clId="{37F19DDD-2354-47A0-9A79-CDFD18C2718F}" dt="2020-12-14T05:15:55.531" v="30" actId="478"/>
          <ac:picMkLst>
            <pc:docMk/>
            <pc:sldMk cId="3412323430" sldId="2134096034"/>
            <ac:picMk id="389" creationId="{A36E31AC-855D-4545-AFA7-7113EA90C1A6}"/>
          </ac:picMkLst>
        </pc:picChg>
        <pc:picChg chg="mod">
          <ac:chgData name="Ranganathan, Vidya" userId="070a8bbd-4135-49d1-a249-f6c821483a01" providerId="ADAL" clId="{37F19DDD-2354-47A0-9A79-CDFD18C2718F}" dt="2020-12-14T07:52:55.102" v="459" actId="1076"/>
          <ac:picMkLst>
            <pc:docMk/>
            <pc:sldMk cId="3412323430" sldId="2134096034"/>
            <ac:picMk id="1026" creationId="{460528BC-7AB8-4FD3-9CD4-7E2219A89F58}"/>
          </ac:picMkLst>
        </pc:picChg>
        <pc:picChg chg="mod">
          <ac:chgData name="Ranganathan, Vidya" userId="070a8bbd-4135-49d1-a249-f6c821483a01" providerId="ADAL" clId="{37F19DDD-2354-47A0-9A79-CDFD18C2718F}" dt="2020-12-14T07:47:42.616" v="427" actId="1076"/>
          <ac:picMkLst>
            <pc:docMk/>
            <pc:sldMk cId="3412323430" sldId="2134096034"/>
            <ac:picMk id="1028" creationId="{22A2355A-1C91-47B1-A7EF-62F46B95DF0C}"/>
          </ac:picMkLst>
        </pc:picChg>
        <pc:cxnChg chg="mod">
          <ac:chgData name="Ranganathan, Vidya" userId="070a8bbd-4135-49d1-a249-f6c821483a01" providerId="ADAL" clId="{37F19DDD-2354-47A0-9A79-CDFD18C2718F}" dt="2020-12-14T07:53:19.271" v="462" actId="1076"/>
          <ac:cxnSpMkLst>
            <pc:docMk/>
            <pc:sldMk cId="3412323430" sldId="2134096034"/>
            <ac:cxnSpMk id="49" creationId="{5EBCA8EE-CC2B-4BFA-BAD4-CDB2CD3A7B2A}"/>
          </ac:cxnSpMkLst>
        </pc:cxnChg>
        <pc:cxnChg chg="add mod">
          <ac:chgData name="Ranganathan, Vidya" userId="070a8bbd-4135-49d1-a249-f6c821483a01" providerId="ADAL" clId="{37F19DDD-2354-47A0-9A79-CDFD18C2718F}" dt="2020-12-14T07:47:19.660" v="425" actId="1582"/>
          <ac:cxnSpMkLst>
            <pc:docMk/>
            <pc:sldMk cId="3412323430" sldId="2134096034"/>
            <ac:cxnSpMk id="50" creationId="{D0C84219-910C-4027-A610-4742A38360E0}"/>
          </ac:cxnSpMkLst>
        </pc:cxnChg>
        <pc:cxnChg chg="mod">
          <ac:chgData name="Ranganathan, Vidya" userId="070a8bbd-4135-49d1-a249-f6c821483a01" providerId="ADAL" clId="{37F19DDD-2354-47A0-9A79-CDFD18C2718F}" dt="2020-12-14T07:52:42.134" v="458" actId="1076"/>
          <ac:cxnSpMkLst>
            <pc:docMk/>
            <pc:sldMk cId="3412323430" sldId="2134096034"/>
            <ac:cxnSpMk id="51" creationId="{8DCA8DA8-FD39-4DE9-886E-CA9A3F96540A}"/>
          </ac:cxnSpMkLst>
        </pc:cxnChg>
        <pc:cxnChg chg="add mod">
          <ac:chgData name="Ranganathan, Vidya" userId="070a8bbd-4135-49d1-a249-f6c821483a01" providerId="ADAL" clId="{37F19DDD-2354-47A0-9A79-CDFD18C2718F}" dt="2020-12-14T07:48:21.655" v="433" actId="1582"/>
          <ac:cxnSpMkLst>
            <pc:docMk/>
            <pc:sldMk cId="3412323430" sldId="2134096034"/>
            <ac:cxnSpMk id="54" creationId="{C3AA5463-7928-44D4-ADFD-7E7FA92950AF}"/>
          </ac:cxnSpMkLst>
        </pc:cxnChg>
        <pc:cxnChg chg="add mod">
          <ac:chgData name="Ranganathan, Vidya" userId="070a8bbd-4135-49d1-a249-f6c821483a01" providerId="ADAL" clId="{37F19DDD-2354-47A0-9A79-CDFD18C2718F}" dt="2020-12-14T07:53:55.899" v="470" actId="1076"/>
          <ac:cxnSpMkLst>
            <pc:docMk/>
            <pc:sldMk cId="3412323430" sldId="2134096034"/>
            <ac:cxnSpMk id="59" creationId="{E0F266F4-96FD-4D29-BBDA-17E75B47F2D7}"/>
          </ac:cxnSpMkLst>
        </pc:cxnChg>
        <pc:cxnChg chg="del mod">
          <ac:chgData name="Ranganathan, Vidya" userId="070a8bbd-4135-49d1-a249-f6c821483a01" providerId="ADAL" clId="{37F19DDD-2354-47A0-9A79-CDFD18C2718F}" dt="2020-12-14T05:16:12.818" v="33" actId="478"/>
          <ac:cxnSpMkLst>
            <pc:docMk/>
            <pc:sldMk cId="3412323430" sldId="2134096034"/>
            <ac:cxnSpMk id="126" creationId="{9FFA1E08-F465-4D72-8B98-9041B78E1237}"/>
          </ac:cxnSpMkLst>
        </pc:cxnChg>
        <pc:cxnChg chg="mod">
          <ac:chgData name="Ranganathan, Vidya" userId="070a8bbd-4135-49d1-a249-f6c821483a01" providerId="ADAL" clId="{37F19DDD-2354-47A0-9A79-CDFD18C2718F}" dt="2020-12-14T08:38:54.615" v="486" actId="1076"/>
          <ac:cxnSpMkLst>
            <pc:docMk/>
            <pc:sldMk cId="3412323430" sldId="2134096034"/>
            <ac:cxnSpMk id="127" creationId="{BE867095-EA80-44EC-A75E-909CB155F371}"/>
          </ac:cxnSpMkLst>
        </pc:cxnChg>
        <pc:cxnChg chg="del mod">
          <ac:chgData name="Ranganathan, Vidya" userId="070a8bbd-4135-49d1-a249-f6c821483a01" providerId="ADAL" clId="{37F19DDD-2354-47A0-9A79-CDFD18C2718F}" dt="2020-12-14T07:41:11.174" v="386" actId="478"/>
          <ac:cxnSpMkLst>
            <pc:docMk/>
            <pc:sldMk cId="3412323430" sldId="2134096034"/>
            <ac:cxnSpMk id="130" creationId="{E0CC2457-62C4-4A72-85C7-4E9E2A8B58D9}"/>
          </ac:cxnSpMkLst>
        </pc:cxnChg>
        <pc:cxnChg chg="mod">
          <ac:chgData name="Ranganathan, Vidya" userId="070a8bbd-4135-49d1-a249-f6c821483a01" providerId="ADAL" clId="{37F19DDD-2354-47A0-9A79-CDFD18C2718F}" dt="2020-12-14T08:42:14.171" v="518" actId="14100"/>
          <ac:cxnSpMkLst>
            <pc:docMk/>
            <pc:sldMk cId="3412323430" sldId="2134096034"/>
            <ac:cxnSpMk id="131" creationId="{55A7FF10-81CE-4AEA-8205-C3D26273AAAC}"/>
          </ac:cxnSpMkLst>
        </pc:cxnChg>
        <pc:cxnChg chg="del">
          <ac:chgData name="Ranganathan, Vidya" userId="070a8bbd-4135-49d1-a249-f6c821483a01" providerId="ADAL" clId="{37F19DDD-2354-47A0-9A79-CDFD18C2718F}" dt="2020-12-14T07:41:52.579" v="389" actId="478"/>
          <ac:cxnSpMkLst>
            <pc:docMk/>
            <pc:sldMk cId="3412323430" sldId="2134096034"/>
            <ac:cxnSpMk id="155" creationId="{017AD714-2C69-4076-9776-98527F5E2E8E}"/>
          </ac:cxnSpMkLst>
        </pc:cxnChg>
        <pc:cxnChg chg="del mod">
          <ac:chgData name="Ranganathan, Vidya" userId="070a8bbd-4135-49d1-a249-f6c821483a01" providerId="ADAL" clId="{37F19DDD-2354-47A0-9A79-CDFD18C2718F}" dt="2020-12-14T07:41:59.120" v="390" actId="478"/>
          <ac:cxnSpMkLst>
            <pc:docMk/>
            <pc:sldMk cId="3412323430" sldId="2134096034"/>
            <ac:cxnSpMk id="167" creationId="{CFAA0B7A-B38C-4F08-AA11-3EF5DE56AA4E}"/>
          </ac:cxnSpMkLst>
        </pc:cxnChg>
        <pc:cxnChg chg="del mod">
          <ac:chgData name="Ranganathan, Vidya" userId="070a8bbd-4135-49d1-a249-f6c821483a01" providerId="ADAL" clId="{37F19DDD-2354-47A0-9A79-CDFD18C2718F}" dt="2020-12-14T07:42:01.796" v="391" actId="478"/>
          <ac:cxnSpMkLst>
            <pc:docMk/>
            <pc:sldMk cId="3412323430" sldId="2134096034"/>
            <ac:cxnSpMk id="180" creationId="{949EB220-DCE1-4EEF-96BA-E323EF81DA87}"/>
          </ac:cxnSpMkLst>
        </pc:cxnChg>
        <pc:cxnChg chg="del mod">
          <ac:chgData name="Ranganathan, Vidya" userId="070a8bbd-4135-49d1-a249-f6c821483a01" providerId="ADAL" clId="{37F19DDD-2354-47A0-9A79-CDFD18C2718F}" dt="2020-12-14T07:49:28.324" v="444" actId="478"/>
          <ac:cxnSpMkLst>
            <pc:docMk/>
            <pc:sldMk cId="3412323430" sldId="2134096034"/>
            <ac:cxnSpMk id="187" creationId="{FB6F78A5-29FA-40FE-A827-04C6BF9CDB8D}"/>
          </ac:cxnSpMkLst>
        </pc:cxnChg>
        <pc:cxnChg chg="del mod">
          <ac:chgData name="Ranganathan, Vidya" userId="070a8bbd-4135-49d1-a249-f6c821483a01" providerId="ADAL" clId="{37F19DDD-2354-47A0-9A79-CDFD18C2718F}" dt="2020-12-14T07:39:15.710" v="370" actId="478"/>
          <ac:cxnSpMkLst>
            <pc:docMk/>
            <pc:sldMk cId="3412323430" sldId="2134096034"/>
            <ac:cxnSpMk id="190" creationId="{FC61B325-2480-4433-AA0B-FDAC8B5EDF3F}"/>
          </ac:cxnSpMkLst>
        </pc:cxnChg>
        <pc:cxnChg chg="add mod">
          <ac:chgData name="Ranganathan, Vidya" userId="070a8bbd-4135-49d1-a249-f6c821483a01" providerId="ADAL" clId="{37F19DDD-2354-47A0-9A79-CDFD18C2718F}" dt="2020-12-14T07:53:24.260" v="464" actId="14100"/>
          <ac:cxnSpMkLst>
            <pc:docMk/>
            <pc:sldMk cId="3412323430" sldId="2134096034"/>
            <ac:cxnSpMk id="192" creationId="{F97A7913-B583-41D2-BC5A-A0A533C189CF}"/>
          </ac:cxnSpMkLst>
        </pc:cxnChg>
        <pc:cxnChg chg="del">
          <ac:chgData name="Ranganathan, Vidya" userId="070a8bbd-4135-49d1-a249-f6c821483a01" providerId="ADAL" clId="{37F19DDD-2354-47A0-9A79-CDFD18C2718F}" dt="2020-12-14T05:23:22.624" v="39" actId="478"/>
          <ac:cxnSpMkLst>
            <pc:docMk/>
            <pc:sldMk cId="3412323430" sldId="2134096034"/>
            <ac:cxnSpMk id="327" creationId="{40611866-1F74-49F3-A5A5-4565A9FEF08C}"/>
          </ac:cxnSpMkLst>
        </pc:cxnChg>
        <pc:cxnChg chg="del">
          <ac:chgData name="Ranganathan, Vidya" userId="070a8bbd-4135-49d1-a249-f6c821483a01" providerId="ADAL" clId="{37F19DDD-2354-47A0-9A79-CDFD18C2718F}" dt="2020-12-14T05:23:22.624" v="39" actId="478"/>
          <ac:cxnSpMkLst>
            <pc:docMk/>
            <pc:sldMk cId="3412323430" sldId="2134096034"/>
            <ac:cxnSpMk id="330" creationId="{955700D7-FD7E-4E0A-954F-90064B819E43}"/>
          </ac:cxnSpMkLst>
        </pc:cxnChg>
        <pc:cxnChg chg="del">
          <ac:chgData name="Ranganathan, Vidya" userId="070a8bbd-4135-49d1-a249-f6c821483a01" providerId="ADAL" clId="{37F19DDD-2354-47A0-9A79-CDFD18C2718F}" dt="2020-12-14T05:23:22.624" v="39" actId="478"/>
          <ac:cxnSpMkLst>
            <pc:docMk/>
            <pc:sldMk cId="3412323430" sldId="2134096034"/>
            <ac:cxnSpMk id="344" creationId="{75EFDDE5-DA9A-4397-9057-C9BEBE39A9D3}"/>
          </ac:cxnSpMkLst>
        </pc:cxnChg>
        <pc:cxnChg chg="del mod">
          <ac:chgData name="Ranganathan, Vidya" userId="070a8bbd-4135-49d1-a249-f6c821483a01" providerId="ADAL" clId="{37F19DDD-2354-47A0-9A79-CDFD18C2718F}" dt="2020-12-14T05:14:36.603" v="29" actId="478"/>
          <ac:cxnSpMkLst>
            <pc:docMk/>
            <pc:sldMk cId="3412323430" sldId="2134096034"/>
            <ac:cxnSpMk id="349" creationId="{D597A33C-9948-4F33-8A29-BB34183911EA}"/>
          </ac:cxnSpMkLst>
        </pc:cxnChg>
        <pc:cxnChg chg="del">
          <ac:chgData name="Ranganathan, Vidya" userId="070a8bbd-4135-49d1-a249-f6c821483a01" providerId="ADAL" clId="{37F19DDD-2354-47A0-9A79-CDFD18C2718F}" dt="2020-12-14T05:16:02.859" v="32" actId="478"/>
          <ac:cxnSpMkLst>
            <pc:docMk/>
            <pc:sldMk cId="3412323430" sldId="2134096034"/>
            <ac:cxnSpMk id="372" creationId="{D050E15E-F448-4F0E-8E8E-B5B4F51BC334}"/>
          </ac:cxnSpMkLst>
        </pc:cxnChg>
        <pc:cxnChg chg="del">
          <ac:chgData name="Ranganathan, Vidya" userId="070a8bbd-4135-49d1-a249-f6c821483a01" providerId="ADAL" clId="{37F19DDD-2354-47A0-9A79-CDFD18C2718F}" dt="2020-12-14T05:14:15.406" v="27" actId="478"/>
          <ac:cxnSpMkLst>
            <pc:docMk/>
            <pc:sldMk cId="3412323430" sldId="2134096034"/>
            <ac:cxnSpMk id="373" creationId="{6B6FDEEA-3C15-4E47-B70A-91AAB92BBCC1}"/>
          </ac:cxnSpMkLst>
        </pc:cxnChg>
        <pc:cxnChg chg="del mod">
          <ac:chgData name="Ranganathan, Vidya" userId="070a8bbd-4135-49d1-a249-f6c821483a01" providerId="ADAL" clId="{37F19DDD-2354-47A0-9A79-CDFD18C2718F}" dt="2020-12-14T07:45:12.338" v="420" actId="478"/>
          <ac:cxnSpMkLst>
            <pc:docMk/>
            <pc:sldMk cId="3412323430" sldId="2134096034"/>
            <ac:cxnSpMk id="374" creationId="{7F9B4DDA-2A2B-436E-BC51-43138BAE5949}"/>
          </ac:cxnSpMkLst>
        </pc:cxnChg>
      </pc:sldChg>
      <pc:sldChg chg="del">
        <pc:chgData name="Ranganathan, Vidya" userId="070a8bbd-4135-49d1-a249-f6c821483a01" providerId="ADAL" clId="{37F19DDD-2354-47A0-9A79-CDFD18C2718F}" dt="2020-12-14T04:44:32.845" v="7" actId="2696"/>
        <pc:sldMkLst>
          <pc:docMk/>
          <pc:sldMk cId="2806767771" sldId="2134096035"/>
        </pc:sldMkLst>
      </pc:sldChg>
      <pc:sldChg chg="del">
        <pc:chgData name="Ranganathan, Vidya" userId="070a8bbd-4135-49d1-a249-f6c821483a01" providerId="ADAL" clId="{37F19DDD-2354-47A0-9A79-CDFD18C2718F}" dt="2020-12-14T04:44:31.454" v="5" actId="2696"/>
        <pc:sldMkLst>
          <pc:docMk/>
          <pc:sldMk cId="2833194573" sldId="2134096036"/>
        </pc:sldMkLst>
      </pc:sldChg>
      <pc:sldChg chg="del">
        <pc:chgData name="Ranganathan, Vidya" userId="070a8bbd-4135-49d1-a249-f6c821483a01" providerId="ADAL" clId="{37F19DDD-2354-47A0-9A79-CDFD18C2718F}" dt="2020-12-14T04:44:34.031" v="9" actId="2696"/>
        <pc:sldMkLst>
          <pc:docMk/>
          <pc:sldMk cId="894593326" sldId="2134096037"/>
        </pc:sldMkLst>
      </pc:sldChg>
      <pc:sldChg chg="del">
        <pc:chgData name="Ranganathan, Vidya" userId="070a8bbd-4135-49d1-a249-f6c821483a01" providerId="ADAL" clId="{37F19DDD-2354-47A0-9A79-CDFD18C2718F}" dt="2020-12-14T04:44:33.364" v="8" actId="2696"/>
        <pc:sldMkLst>
          <pc:docMk/>
          <pc:sldMk cId="903078177" sldId="2134096038"/>
        </pc:sldMkLst>
      </pc:sldChg>
      <pc:sldChg chg="del">
        <pc:chgData name="Ranganathan, Vidya" userId="070a8bbd-4135-49d1-a249-f6c821483a01" providerId="ADAL" clId="{37F19DDD-2354-47A0-9A79-CDFD18C2718F}" dt="2020-12-14T04:44:44.163" v="10" actId="2696"/>
        <pc:sldMkLst>
          <pc:docMk/>
          <pc:sldMk cId="1224660401" sldId="2134096039"/>
        </pc:sldMkLst>
      </pc:sldChg>
      <pc:sldChg chg="del">
        <pc:chgData name="Ranganathan, Vidya" userId="070a8bbd-4135-49d1-a249-f6c821483a01" providerId="ADAL" clId="{37F19DDD-2354-47A0-9A79-CDFD18C2718F}" dt="2020-12-14T04:44:28.954" v="0" actId="2696"/>
        <pc:sldMkLst>
          <pc:docMk/>
          <pc:sldMk cId="3676588343" sldId="2134096040"/>
        </pc:sldMkLst>
      </pc:sldChg>
      <pc:sldChg chg="addSp delSp modSp add del">
        <pc:chgData name="Ranganathan, Vidya" userId="070a8bbd-4135-49d1-a249-f6c821483a01" providerId="ADAL" clId="{37F19DDD-2354-47A0-9A79-CDFD18C2718F}" dt="2020-12-14T07:38:37.169" v="362" actId="20577"/>
        <pc:sldMkLst>
          <pc:docMk/>
          <pc:sldMk cId="4284054424" sldId="2134096080"/>
        </pc:sldMkLst>
        <pc:spChg chg="del">
          <ac:chgData name="Ranganathan, Vidya" userId="070a8bbd-4135-49d1-a249-f6c821483a01" providerId="ADAL" clId="{37F19DDD-2354-47A0-9A79-CDFD18C2718F}" dt="2020-12-14T06:57:27.791" v="186" actId="478"/>
          <ac:spMkLst>
            <pc:docMk/>
            <pc:sldMk cId="4284054424" sldId="2134096080"/>
            <ac:spMk id="2" creationId="{B4E3C807-189D-4CE6-9366-62D5DB59D441}"/>
          </ac:spMkLst>
        </pc:spChg>
        <pc:spChg chg="add del mod">
          <ac:chgData name="Ranganathan, Vidya" userId="070a8bbd-4135-49d1-a249-f6c821483a01" providerId="ADAL" clId="{37F19DDD-2354-47A0-9A79-CDFD18C2718F}" dt="2020-12-14T06:58:20.703" v="197" actId="478"/>
          <ac:spMkLst>
            <pc:docMk/>
            <pc:sldMk cId="4284054424" sldId="2134096080"/>
            <ac:spMk id="5" creationId="{5733B98B-2DDE-45B1-AA19-7E3C61714920}"/>
          </ac:spMkLst>
        </pc:spChg>
        <pc:spChg chg="add del mod">
          <ac:chgData name="Ranganathan, Vidya" userId="070a8bbd-4135-49d1-a249-f6c821483a01" providerId="ADAL" clId="{37F19DDD-2354-47A0-9A79-CDFD18C2718F}" dt="2020-12-14T06:58:05.957" v="195" actId="478"/>
          <ac:spMkLst>
            <pc:docMk/>
            <pc:sldMk cId="4284054424" sldId="2134096080"/>
            <ac:spMk id="7" creationId="{1E9AB823-BED9-426E-9BB4-2DCB774C0818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8" creationId="{A1F5FF9D-C3A4-4222-A6A0-A55202AD4134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9" creationId="{3B61F3E2-FF75-475A-A46D-733F92BBA42E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0" creationId="{D2B9D079-8E56-4282-9CE0-86318246D3F7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1" creationId="{EC9A0105-3747-4C86-B8DC-5DA1B22B8842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2" creationId="{76CFA064-E0C0-45B6-8705-97A60EE541F1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4" creationId="{0352EF89-6317-4231-8BBD-A49E53EA9D14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5" creationId="{415C2D3B-886A-43EE-AEF6-43DF91D1CA08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6" creationId="{4C23CBD8-073D-4881-81EF-A5CE02CFFE9D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7" creationId="{4A8189C2-EEEE-4F0C-91C5-63B400875010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8" creationId="{AC463531-CA6E-483B-A7E7-26DEE2BFCABF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19" creationId="{7FE27008-C588-46D1-BC18-DC36BF1B85B6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0" creationId="{F471E828-29CC-4B72-96AC-3DD8ABF1FA08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1" creationId="{F956A224-4128-4B18-928A-E5F9FB1D8358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2" creationId="{92622F26-1562-4383-BC16-A6B3C6AB1872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3" creationId="{57831542-CF9B-4A23-974F-A6BD6CCB456D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4" creationId="{F8CC98E9-9CBA-46FF-BCC2-C73EB67EBBC2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5" creationId="{31809111-B24B-46B6-9122-5FB91D924E45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6" creationId="{6AE532DC-F5F8-488A-A043-A967FFA4DF53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7" creationId="{76CFB04F-2EB2-49A9-9037-0494D06D39B4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8" creationId="{4ECAD5A7-BFF0-4A90-85FD-0341B084346F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29" creationId="{901DD8C5-8C32-4333-A8D5-6C4FC1B0DBC8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30" creationId="{D653806C-FF5A-475A-BC93-23BFAF37A21B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31" creationId="{DB3D2C6F-B1BE-4EFE-ABB3-2B2C3BDB9276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34" creationId="{B04A6717-BE49-4869-870B-6316546CB686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35" creationId="{DA4E608A-F85C-4668-8C71-77AA45B419E1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39" creationId="{F9CC1F2E-A2B8-4C7C-957C-750C54C268D9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0" creationId="{64BDE339-9949-4419-9E34-C0B000BB6D64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1" creationId="{EEAD9AA9-0724-4E0D-B195-372FB42B34DF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2" creationId="{A2457AF2-E3F0-4523-B28C-86AB557ED21B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3" creationId="{898752AF-8A28-4B2E-B994-49113AA0EB0B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4" creationId="{EAA484FE-BF75-4038-9E41-A929F020471A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5" creationId="{C1147E01-8C4E-44FE-A05F-455BC4C830CA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6" creationId="{AA8A6063-3790-4194-B362-5F1E55F4FF9F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7" creationId="{C18ACEEF-44CA-439B-9AB4-750B4058E1C6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8" creationId="{35C516BA-483B-4B71-97A6-3247FA792297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49" creationId="{366E44A2-A8DD-4CDF-8182-42A7AE9A669F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0" creationId="{9B6DB6B4-BEB1-4298-87CA-8DA09F9ACEAF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1" creationId="{D8C2266E-A43D-42CD-895C-CFD1B00AE345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2" creationId="{3544BEBE-343F-4753-8BD6-664AEF55C9A9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3" creationId="{BD5F1C87-4CFB-460B-BC4E-A3C766862B5E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4" creationId="{23531785-D899-45A1-9D4F-97138E95DC22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5" creationId="{03DD99E9-4763-48BE-9BDB-E977157E7527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6" creationId="{3D62CABD-9B62-46CE-B1F6-03113F0CAC47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57" creationId="{0B7D1D30-0EB7-4606-8B26-08D2FF144E57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60" creationId="{B8C1028D-3503-4C2E-9D63-CA5AF832FE24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61" creationId="{D866677F-0C3F-4B5A-971E-5051BE56500A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67" creationId="{B9600D17-9D00-454B-8B82-94E03203D18E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68" creationId="{9BF62FDA-8511-47E9-BA2B-5F5F5CB31144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70" creationId="{EA3D5B5C-F4C0-4D98-BA4C-6BE294D85AF0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71" creationId="{97649DDA-C969-430A-AD85-713F99B2FFD1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72" creationId="{C7591C08-CF9F-4D71-8E73-7E5E8869C3D7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73" creationId="{21A89D5B-F411-4435-BB76-689E26DEE4C6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74" creationId="{8C26EB4E-AD01-447A-AFE7-3720000DFABC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75" creationId="{BDF99A55-DD82-4BF4-87EB-D0F2040B4F51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80" creationId="{6F7F23B0-DFDE-41BC-8B32-A63E693FA44F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82" creationId="{C4BCEEE6-A5A9-45E5-B3D9-57A35FC6B686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84" creationId="{11890EB5-5E0D-4103-89AE-722D06C39DEA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92" creationId="{D381970B-DB3C-4618-8525-A67DDF7AAC21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95" creationId="{BC68C9AB-A197-4E7C-A749-AB93BF4D856D}"/>
          </ac:spMkLst>
        </pc:spChg>
        <pc:spChg chg="add del">
          <ac:chgData name="Ranganathan, Vidya" userId="070a8bbd-4135-49d1-a249-f6c821483a01" providerId="ADAL" clId="{37F19DDD-2354-47A0-9A79-CDFD18C2718F}" dt="2020-12-14T06:57:43.306" v="190"/>
          <ac:spMkLst>
            <pc:docMk/>
            <pc:sldMk cId="4284054424" sldId="2134096080"/>
            <ac:spMk id="96" creationId="{3F36A44E-1BA7-4432-ABDE-5CF975F405CB}"/>
          </ac:spMkLst>
        </pc:spChg>
        <pc:spChg chg="add del mod">
          <ac:chgData name="Ranganathan, Vidya" userId="070a8bbd-4135-49d1-a249-f6c821483a01" providerId="ADAL" clId="{37F19DDD-2354-47A0-9A79-CDFD18C2718F}" dt="2020-12-14T07:22:54.816" v="272" actId="478"/>
          <ac:spMkLst>
            <pc:docMk/>
            <pc:sldMk cId="4284054424" sldId="2134096080"/>
            <ac:spMk id="97" creationId="{7FAC3AAB-D911-4124-8868-FFB78A182814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98" creationId="{263770C9-A7D4-40AD-9C16-830ED4F0B8B3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99" creationId="{E5A4F4FA-C096-4ED7-9DB2-92A64FDB85E7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0" creationId="{F6FAB1C6-7678-4EA4-8540-511833855DC1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1" creationId="{7BAAAE2F-3C54-49D4-A0EA-905F1FF46F3B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3" creationId="{1645DADD-7744-41DD-99A0-13715961057D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4" creationId="{F3F15B2B-9C5E-43CF-B9F1-C6B509B50977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5" creationId="{EC49D4A4-CA9A-42CD-8DC5-2851E334EF13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6" creationId="{92DCF501-CEAA-4D39-930E-DC4C98E3427B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7" creationId="{44E59658-91C4-46A8-800A-428BEDAB61B2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8" creationId="{4094518D-9C0B-4802-8C7B-C08A1B8A5638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09" creationId="{1912BA74-B930-468A-A375-EAD769972F10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0" creationId="{0A77F4FC-9EAE-4248-A951-C869C1578BCE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1" creationId="{7176BA55-34A3-47A9-A3BD-BD003BC03ED7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2" creationId="{DF2B351C-1EF6-431F-9656-F62ED820E4C7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3" creationId="{59296F9B-72BE-4922-AF29-E44CAC6972E5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4" creationId="{193D53B0-75CE-4C94-AA5E-D725DEEA2B84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5" creationId="{B058F656-5FFA-4B56-B166-BC8429254F08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6" creationId="{A80468E6-4920-4486-AE69-710C6687EBFF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7" creationId="{7869548A-5D31-4D0D-9B13-F4E3E1D0AD51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8" creationId="{CF04E890-C24E-49D9-A885-FCFE6925551D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19" creationId="{1A6D7309-757C-4781-959B-B96D7684C93A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20" creationId="{443E5980-F82A-49EC-A5B7-9BF5D9E7F365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23" creationId="{9312516A-EA64-4039-BA14-7D0310CDF81F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24" creationId="{50B6B508-6EE5-4C1C-92F1-BBA91BAAAC19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28" creationId="{472F200C-D028-47B6-B8F2-E558F359C32C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29" creationId="{82F7748F-E888-4069-9010-1B2EF0D8A798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0" creationId="{23C4EA73-46C1-4459-8B3F-6B9D0533861E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1" creationId="{9C720DA7-BF26-4A08-96BD-3B481A5ADD05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2" creationId="{7715BD7F-BFC7-44B9-BA1F-4A1A3B0A183F}"/>
          </ac:spMkLst>
        </pc:spChg>
        <pc:spChg chg="add mod">
          <ac:chgData name="Ranganathan, Vidya" userId="070a8bbd-4135-49d1-a249-f6c821483a01" providerId="ADAL" clId="{37F19DDD-2354-47A0-9A79-CDFD18C2718F}" dt="2020-12-14T07:38:37.169" v="362" actId="20577"/>
          <ac:spMkLst>
            <pc:docMk/>
            <pc:sldMk cId="4284054424" sldId="2134096080"/>
            <ac:spMk id="133" creationId="{D3E20F0B-A16D-4FD9-8E1E-7F1EA5C65FDB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4" creationId="{0B7C6E29-5C5A-4C07-8C53-D92472144578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5" creationId="{7B757C17-4083-4B9D-B3C7-F80573EC104D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6" creationId="{440A60FD-6ABE-4B40-A65E-9E8BA7D4BECA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7" creationId="{8957251D-887D-44B2-AE36-701358899ED6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8" creationId="{4B3840E8-CCBF-4DDB-AA14-A002F92FEBA4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39" creationId="{4C05E972-0535-415C-8897-735E560E53C6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40" creationId="{DE43F073-F356-446F-9C76-411E711748A4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41" creationId="{988ED34F-18CA-4C9B-8353-DF7670761790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42" creationId="{97DD2786-650F-4ADB-B6A1-A058366262AC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43" creationId="{A73AFC8C-E332-41A4-A6F5-E3298BF4D59A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44" creationId="{C0612B98-40C9-4E9D-A6BB-D1CFAD4E3A47}"/>
          </ac:spMkLst>
        </pc:spChg>
        <pc:spChg chg="add mod">
          <ac:chgData name="Ranganathan, Vidya" userId="070a8bbd-4135-49d1-a249-f6c821483a01" providerId="ADAL" clId="{37F19DDD-2354-47A0-9A79-CDFD18C2718F}" dt="2020-12-14T07:26:03.998" v="354" actId="20577"/>
          <ac:spMkLst>
            <pc:docMk/>
            <pc:sldMk cId="4284054424" sldId="2134096080"/>
            <ac:spMk id="145" creationId="{3A48C1EC-B80B-4AE5-A73C-1C45371F95F7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46" creationId="{B274306F-421F-4FE5-8B02-A2F804A8AF15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49" creationId="{8E54A082-7BE6-4F7E-96D2-A86D042DBABB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50" creationId="{009A50CE-8476-499B-8E26-C584B04B0241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56" creationId="{6072D17E-D9E6-4DBA-9A92-FC31ED14EB89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57" creationId="{A03E3991-4D67-4DC5-B663-74F7E69748D3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59" creationId="{411C77AB-0EB2-4795-A78B-106B575F1D13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60" creationId="{C222EA06-F197-4999-970F-7BA326617E34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61" creationId="{78E14BE2-53B0-456B-A6B5-CA17484AA7A2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62" creationId="{F5353BC6-63DD-44B9-8EF1-BA07E1CCD3BA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63" creationId="{5153DE5D-7F5F-4363-AED8-DCF67B205006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64" creationId="{A8A3E461-A4F7-4B7D-AA95-5E15D3B9300D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69" creationId="{85ABA6FC-C3AE-4E75-BE72-9CF64E0B876A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71" creationId="{76ECEFF1-3BB3-4CD0-BCA5-2C3065E0CABF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73" creationId="{5F24B7A1-3FAF-4A0B-B6E0-C43997AEBBCA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81" creationId="{75364CEA-3746-420F-BCE1-420F542EF22E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84" creationId="{7BADE348-A3DF-459C-ADF7-43640A2746B0}"/>
          </ac:spMkLst>
        </pc:spChg>
        <pc:spChg chg="add mod">
          <ac:chgData name="Ranganathan, Vidya" userId="070a8bbd-4135-49d1-a249-f6c821483a01" providerId="ADAL" clId="{37F19DDD-2354-47A0-9A79-CDFD18C2718F}" dt="2020-12-14T06:57:54.364" v="192" actId="164"/>
          <ac:spMkLst>
            <pc:docMk/>
            <pc:sldMk cId="4284054424" sldId="2134096080"/>
            <ac:spMk id="185" creationId="{00919305-6D16-4E08-A06F-B3FBA8CA98F8}"/>
          </ac:spMkLst>
        </pc:spChg>
        <pc:spChg chg="add del">
          <ac:chgData name="Ranganathan, Vidya" userId="070a8bbd-4135-49d1-a249-f6c821483a01" providerId="ADAL" clId="{37F19DDD-2354-47A0-9A79-CDFD18C2718F}" dt="2020-12-14T07:17:28.058" v="206"/>
          <ac:spMkLst>
            <pc:docMk/>
            <pc:sldMk cId="4284054424" sldId="2134096080"/>
            <ac:spMk id="187" creationId="{8F1DDCAC-DA9F-4925-8726-07B15EB32D1F}"/>
          </ac:spMkLst>
        </pc:spChg>
        <pc:spChg chg="add mod ord">
          <ac:chgData name="Ranganathan, Vidya" userId="070a8bbd-4135-49d1-a249-f6c821483a01" providerId="ADAL" clId="{37F19DDD-2354-47A0-9A79-CDFD18C2718F}" dt="2020-12-14T07:20:45.908" v="268" actId="207"/>
          <ac:spMkLst>
            <pc:docMk/>
            <pc:sldMk cId="4284054424" sldId="2134096080"/>
            <ac:spMk id="189" creationId="{50237825-2D23-40F8-A415-17FAC7483DBC}"/>
          </ac:spMkLst>
        </pc:spChg>
        <pc:spChg chg="add mod">
          <ac:chgData name="Ranganathan, Vidya" userId="070a8bbd-4135-49d1-a249-f6c821483a01" providerId="ADAL" clId="{37F19DDD-2354-47A0-9A79-CDFD18C2718F}" dt="2020-12-14T07:23:26.656" v="320" actId="1076"/>
          <ac:spMkLst>
            <pc:docMk/>
            <pc:sldMk cId="4284054424" sldId="2134096080"/>
            <ac:spMk id="191" creationId="{1EA786A3-0589-4F61-9FB4-D38AC6F1DD24}"/>
          </ac:spMkLst>
        </pc:spChg>
        <pc:grpChg chg="add mod">
          <ac:chgData name="Ranganathan, Vidya" userId="070a8bbd-4135-49d1-a249-f6c821483a01" providerId="ADAL" clId="{37F19DDD-2354-47A0-9A79-CDFD18C2718F}" dt="2020-12-14T06:59:02.451" v="203" actId="14100"/>
          <ac:grpSpMkLst>
            <pc:docMk/>
            <pc:sldMk cId="4284054424" sldId="2134096080"/>
            <ac:grpSpMk id="186" creationId="{6FB9FF2B-B3CC-4428-9CD3-877CED873432}"/>
          </ac:grpSpMkLst>
        </pc:grpChg>
        <pc:graphicFrameChg chg="del modGraphic">
          <ac:chgData name="Ranganathan, Vidya" userId="070a8bbd-4135-49d1-a249-f6c821483a01" providerId="ADAL" clId="{37F19DDD-2354-47A0-9A79-CDFD18C2718F}" dt="2020-12-14T06:57:23.456" v="185" actId="478"/>
          <ac:graphicFrameMkLst>
            <pc:docMk/>
            <pc:sldMk cId="4284054424" sldId="2134096080"/>
            <ac:graphicFrameMk id="4" creationId="{80ECD760-6EB6-44F5-BB23-920BC1922794}"/>
          </ac:graphicFrameMkLst>
        </pc:graphicFrame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58" creationId="{219F9257-2457-464A-BA28-E1A8ACE67E2F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63" creationId="{3EAC18B0-AD81-45AB-9AFC-967598161C02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64" creationId="{515D178E-54D3-4CA3-83B8-488D04B91AA4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69" creationId="{24B05AF3-6489-4518-BCF7-54C6002905C1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86" creationId="{98C6D486-56F2-4749-8170-170BCE8C3AD8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87" creationId="{DE92BED0-B359-45CC-950C-A30B8D610F76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88" creationId="{628B125D-932E-4225-9A7D-4997A11B291B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89" creationId="{272A8F5A-38C6-4DE2-8A3D-A888195FDFB6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90" creationId="{3E2FE0A8-AC0F-4BE8-8868-BCC07ECE046A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91" creationId="{4ED78A06-B341-4690-99B9-F1C0955A1481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93" creationId="{611952E4-D06A-45BC-94E6-4B10C0EE214F}"/>
          </ac:picMkLst>
        </pc:picChg>
        <pc:picChg chg="add del">
          <ac:chgData name="Ranganathan, Vidya" userId="070a8bbd-4135-49d1-a249-f6c821483a01" providerId="ADAL" clId="{37F19DDD-2354-47A0-9A79-CDFD18C2718F}" dt="2020-12-14T06:57:43.306" v="190"/>
          <ac:picMkLst>
            <pc:docMk/>
            <pc:sldMk cId="4284054424" sldId="2134096080"/>
            <ac:picMk id="94" creationId="{CA334B7F-E4F0-4B98-9F1E-3E9C3DB796C9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47" creationId="{28739456-A251-40D6-ACDC-C9DD1BAD7A92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52" creationId="{88B111F3-24C8-4CF9-A693-CB130521FB8B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53" creationId="{69BDAD6F-F02C-45B0-8AC7-E141338BFD79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58" creationId="{53E53A4D-88A6-47BA-96D7-7A46BCA28A8E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75" creationId="{5D3DB5B1-59BA-4BB5-B933-B2A03997F221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76" creationId="{A3FAED5F-919D-44D4-B6CD-E1E7BE5F1D5F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77" creationId="{C7380551-807D-40FD-9523-92146D5710BA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78" creationId="{270C7ADD-C412-4591-A8FD-B7ABB369C3C6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79" creationId="{305ED951-64FA-4E59-BE45-81D20045373F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80" creationId="{62DBE91D-04A0-4E8E-9836-ECA7A121076D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82" creationId="{05698AA3-E421-469A-9DB5-B5A1A4E3C719}"/>
          </ac:picMkLst>
        </pc:picChg>
        <pc:picChg chg="add mod">
          <ac:chgData name="Ranganathan, Vidya" userId="070a8bbd-4135-49d1-a249-f6c821483a01" providerId="ADAL" clId="{37F19DDD-2354-47A0-9A79-CDFD18C2718F}" dt="2020-12-14T06:57:54.364" v="192" actId="164"/>
          <ac:picMkLst>
            <pc:docMk/>
            <pc:sldMk cId="4284054424" sldId="2134096080"/>
            <ac:picMk id="183" creationId="{3384714F-4288-45B2-9DE7-E6F09FDDCB0E}"/>
          </ac:picMkLst>
        </pc:picChg>
        <pc:picChg chg="add mod">
          <ac:chgData name="Ranganathan, Vidya" userId="070a8bbd-4135-49d1-a249-f6c821483a01" providerId="ADAL" clId="{37F19DDD-2354-47A0-9A79-CDFD18C2718F}" dt="2020-12-14T07:18:36.640" v="214" actId="1076"/>
          <ac:picMkLst>
            <pc:docMk/>
            <pc:sldMk cId="4284054424" sldId="2134096080"/>
            <ac:picMk id="188" creationId="{F2D6FADE-4FF7-47C5-8EF2-07CF0FCE66B9}"/>
          </ac:picMkLst>
        </pc:picChg>
        <pc:picChg chg="add mod">
          <ac:chgData name="Ranganathan, Vidya" userId="070a8bbd-4135-49d1-a249-f6c821483a01" providerId="ADAL" clId="{37F19DDD-2354-47A0-9A79-CDFD18C2718F}" dt="2020-12-14T07:22:33.098" v="271" actId="1076"/>
          <ac:picMkLst>
            <pc:docMk/>
            <pc:sldMk cId="4284054424" sldId="2134096080"/>
            <ac:picMk id="190" creationId="{793F235B-2F43-44C3-B441-A3B8CCF345FE}"/>
          </ac:picMkLst>
        </pc:picChg>
        <pc:picChg chg="add mod">
          <ac:chgData name="Ranganathan, Vidya" userId="070a8bbd-4135-49d1-a249-f6c821483a01" providerId="ADAL" clId="{37F19DDD-2354-47A0-9A79-CDFD18C2718F}" dt="2020-12-14T07:26:32.270" v="361" actId="1076"/>
          <ac:picMkLst>
            <pc:docMk/>
            <pc:sldMk cId="4284054424" sldId="2134096080"/>
            <ac:picMk id="192" creationId="{3AEB4C34-CB42-47BD-8B13-427000776E8B}"/>
          </ac:picMkLst>
        </pc:pic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13" creationId="{131BC53A-7F2F-48AE-8247-8ED56B4619B8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32" creationId="{DA0C6FAD-C188-4B41-8275-460226C32296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33" creationId="{4498A8DE-CD86-456A-B682-A69BEB7DA345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36" creationId="{6246FCFE-9C94-4C19-BBD9-5F794E8A9C47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37" creationId="{080B45C7-9B56-43F0-B159-4DF17CAB0A36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38" creationId="{5B61E4D7-6AED-4C74-956D-3B792CE1F7C0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59" creationId="{B8091E1A-2DE3-4457-B5F8-9FD14701D669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62" creationId="{3BA1332A-6537-44EE-81B4-1864C30E785B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65" creationId="{C8C18126-2283-4EF5-8203-A7B0AD895323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66" creationId="{A563D741-F90E-4BA5-ABF8-016512ED4599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76" creationId="{69606D4F-9DD9-4DFB-B036-2D1095A8EF4C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77" creationId="{826F956D-E771-4EA7-B60F-A3B854BC7947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78" creationId="{A523E213-386E-4FCA-A678-B0A2AC3FC2CF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79" creationId="{0233C3D1-D6F0-4833-B390-0089C3F2B0C2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81" creationId="{770F1E93-A439-4B8A-BB03-FBA5570A694D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83" creationId="{E7D6B354-AC5F-49C7-8D0B-FB7AF578151A}"/>
          </ac:cxnSpMkLst>
        </pc:cxnChg>
        <pc:cxnChg chg="add del">
          <ac:chgData name="Ranganathan, Vidya" userId="070a8bbd-4135-49d1-a249-f6c821483a01" providerId="ADAL" clId="{37F19DDD-2354-47A0-9A79-CDFD18C2718F}" dt="2020-12-14T06:57:43.306" v="190"/>
          <ac:cxnSpMkLst>
            <pc:docMk/>
            <pc:sldMk cId="4284054424" sldId="2134096080"/>
            <ac:cxnSpMk id="85" creationId="{AF14B0F8-0714-4572-B12B-B858B82537CC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02" creationId="{DD208252-DAEA-4712-A4AA-9642305641DC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21" creationId="{EE7C7198-F295-4317-BFC4-4DBF053057F8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22" creationId="{12462952-3E9D-4890-A705-6C6904CD0676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25" creationId="{A237493A-9751-4347-B271-BB560B33CEB4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26" creationId="{2D85A2C7-4676-4A22-BEB0-80E9BBD931E5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27" creationId="{D3EF6A44-FB16-416A-B9D8-560CCADA56B5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48" creationId="{4B37A82D-3D7F-43F3-8CDE-B9399BF6543B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51" creationId="{EBF45DE3-0620-4F24-968E-B6C54525A146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54" creationId="{05EFF919-65E0-447C-BF2F-EACD821905DE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55" creationId="{E3D8AB3B-8DCA-4DEB-B91B-413BD8C25ECF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65" creationId="{76AE2BF4-5222-4C31-8714-EDD896E99300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66" creationId="{FA504EB7-1B6D-4FB2-BED6-6895CC2E7358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67" creationId="{2DE88480-B970-47E0-8CA1-873512F11DB5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68" creationId="{1482D37B-4815-40DC-AAF5-8DD233827A62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70" creationId="{AAFEB243-787D-447C-A869-FAA63BA7F737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72" creationId="{F1F8663E-3A8F-41F4-9FCD-13AF4E1AFDB1}"/>
          </ac:cxnSpMkLst>
        </pc:cxnChg>
        <pc:cxnChg chg="add mod">
          <ac:chgData name="Ranganathan, Vidya" userId="070a8bbd-4135-49d1-a249-f6c821483a01" providerId="ADAL" clId="{37F19DDD-2354-47A0-9A79-CDFD18C2718F}" dt="2020-12-14T06:57:54.364" v="192" actId="164"/>
          <ac:cxnSpMkLst>
            <pc:docMk/>
            <pc:sldMk cId="4284054424" sldId="2134096080"/>
            <ac:cxnSpMk id="174" creationId="{533DDA39-AA16-45F5-86A2-EB60AB8DFE83}"/>
          </ac:cxnSpMkLst>
        </pc:cxnChg>
      </pc:sldChg>
      <pc:sldMasterChg chg="delSldLayout">
        <pc:chgData name="Ranganathan, Vidya" userId="070a8bbd-4135-49d1-a249-f6c821483a01" providerId="ADAL" clId="{37F19DDD-2354-47A0-9A79-CDFD18C2718F}" dt="2020-12-14T04:44:28.954" v="1" actId="2696"/>
        <pc:sldMasterMkLst>
          <pc:docMk/>
          <pc:sldMasterMk cId="229161880" sldId="2147483689"/>
        </pc:sldMasterMkLst>
        <pc:sldLayoutChg chg="del">
          <pc:chgData name="Ranganathan, Vidya" userId="070a8bbd-4135-49d1-a249-f6c821483a01" providerId="ADAL" clId="{37F19DDD-2354-47A0-9A79-CDFD18C2718F}" dt="2020-12-14T04:44:28.954" v="1" actId="2696"/>
          <pc:sldLayoutMkLst>
            <pc:docMk/>
            <pc:sldMasterMk cId="229161880" sldId="2147483689"/>
            <pc:sldLayoutMk cId="3544885304" sldId="2147483713"/>
          </pc:sldLayoutMkLst>
        </pc:sldLayoutChg>
      </pc:sldMasterChg>
    </pc:docChg>
  </pc:docChgLst>
  <pc:docChgLst>
    <pc:chgData name="Ranganathan, Vidya" userId="070a8bbd-4135-49d1-a249-f6c821483a01" providerId="ADAL" clId="{4948BA8E-1F75-481A-B494-BBA50C14275B}"/>
    <pc:docChg chg="undo custSel mod addSld delSld modSld sldOrd modSection">
      <pc:chgData name="Ranganathan, Vidya" userId="070a8bbd-4135-49d1-a249-f6c821483a01" providerId="ADAL" clId="{4948BA8E-1F75-481A-B494-BBA50C14275B}" dt="2020-10-05T05:14:42.486" v="6753"/>
      <pc:docMkLst>
        <pc:docMk/>
      </pc:docMkLst>
      <pc:sldChg chg="addSp delSp modSp add">
        <pc:chgData name="Ranganathan, Vidya" userId="070a8bbd-4135-49d1-a249-f6c821483a01" providerId="ADAL" clId="{4948BA8E-1F75-481A-B494-BBA50C14275B}" dt="2020-09-22T15:37:37.809" v="2571" actId="478"/>
        <pc:sldMkLst>
          <pc:docMk/>
          <pc:sldMk cId="1057791013" sldId="321"/>
        </pc:sldMkLst>
        <pc:spChg chg="mod">
          <ac:chgData name="Ranganathan, Vidya" userId="070a8bbd-4135-49d1-a249-f6c821483a01" providerId="ADAL" clId="{4948BA8E-1F75-481A-B494-BBA50C14275B}" dt="2020-09-22T14:04:28.675" v="2521" actId="1076"/>
          <ac:spMkLst>
            <pc:docMk/>
            <pc:sldMk cId="1057791013" sldId="321"/>
            <ac:spMk id="10" creationId="{5F2E63EF-74A8-4BBF-9E48-7E655FEC1749}"/>
          </ac:spMkLst>
        </pc:spChg>
        <pc:spChg chg="mod">
          <ac:chgData name="Ranganathan, Vidya" userId="070a8bbd-4135-49d1-a249-f6c821483a01" providerId="ADAL" clId="{4948BA8E-1F75-481A-B494-BBA50C14275B}" dt="2020-09-22T14:06:05.787" v="2569" actId="1076"/>
          <ac:spMkLst>
            <pc:docMk/>
            <pc:sldMk cId="1057791013" sldId="321"/>
            <ac:spMk id="11" creationId="{1474F225-3E40-4F5B-AA06-C73198BD4DE4}"/>
          </ac:spMkLst>
        </pc:spChg>
        <pc:spChg chg="mod">
          <ac:chgData name="Ranganathan, Vidya" userId="070a8bbd-4135-49d1-a249-f6c821483a01" providerId="ADAL" clId="{4948BA8E-1F75-481A-B494-BBA50C14275B}" dt="2020-09-22T14:03:10.159" v="2498" actId="14100"/>
          <ac:spMkLst>
            <pc:docMk/>
            <pc:sldMk cId="1057791013" sldId="321"/>
            <ac:spMk id="12" creationId="{B630F864-4EA7-47FC-AE14-63B4478B6B53}"/>
          </ac:spMkLst>
        </pc:spChg>
        <pc:spChg chg="add del">
          <ac:chgData name="Ranganathan, Vidya" userId="070a8bbd-4135-49d1-a249-f6c821483a01" providerId="ADAL" clId="{4948BA8E-1F75-481A-B494-BBA50C14275B}" dt="2020-09-22T14:01:58.437" v="2490" actId="478"/>
          <ac:spMkLst>
            <pc:docMk/>
            <pc:sldMk cId="1057791013" sldId="321"/>
            <ac:spMk id="14" creationId="{D85DED19-8F7E-4B39-BABE-9A2F8B966102}"/>
          </ac:spMkLst>
        </pc:spChg>
        <pc:spChg chg="mod">
          <ac:chgData name="Ranganathan, Vidya" userId="070a8bbd-4135-49d1-a249-f6c821483a01" providerId="ADAL" clId="{4948BA8E-1F75-481A-B494-BBA50C14275B}" dt="2020-09-22T14:00:19.142" v="2459" actId="1076"/>
          <ac:spMkLst>
            <pc:docMk/>
            <pc:sldMk cId="1057791013" sldId="321"/>
            <ac:spMk id="16" creationId="{30657F8F-E80E-4A31-987D-6BABB4805AE4}"/>
          </ac:spMkLst>
        </pc:spChg>
        <pc:spChg chg="del mod">
          <ac:chgData name="Ranganathan, Vidya" userId="070a8bbd-4135-49d1-a249-f6c821483a01" providerId="ADAL" clId="{4948BA8E-1F75-481A-B494-BBA50C14275B}" dt="2020-09-22T14:01:44.160" v="2484" actId="478"/>
          <ac:spMkLst>
            <pc:docMk/>
            <pc:sldMk cId="1057791013" sldId="321"/>
            <ac:spMk id="18" creationId="{882E3BA3-6F81-4241-85BA-CF79ECD42D9F}"/>
          </ac:spMkLst>
        </pc:spChg>
        <pc:spChg chg="mod">
          <ac:chgData name="Ranganathan, Vidya" userId="070a8bbd-4135-49d1-a249-f6c821483a01" providerId="ADAL" clId="{4948BA8E-1F75-481A-B494-BBA50C14275B}" dt="2020-09-22T13:59:18.661" v="2458" actId="20577"/>
          <ac:spMkLst>
            <pc:docMk/>
            <pc:sldMk cId="1057791013" sldId="321"/>
            <ac:spMk id="23" creationId="{25A2283E-AAA5-44B2-A889-674E58AA7319}"/>
          </ac:spMkLst>
        </pc:spChg>
        <pc:spChg chg="del">
          <ac:chgData name="Ranganathan, Vidya" userId="070a8bbd-4135-49d1-a249-f6c821483a01" providerId="ADAL" clId="{4948BA8E-1F75-481A-B494-BBA50C14275B}" dt="2020-09-22T14:02:42.741" v="2495" actId="478"/>
          <ac:spMkLst>
            <pc:docMk/>
            <pc:sldMk cId="1057791013" sldId="321"/>
            <ac:spMk id="29" creationId="{9E20B25C-068C-45B0-9F01-1F4B8CE9A8D3}"/>
          </ac:spMkLst>
        </pc:spChg>
        <pc:spChg chg="mod">
          <ac:chgData name="Ranganathan, Vidya" userId="070a8bbd-4135-49d1-a249-f6c821483a01" providerId="ADAL" clId="{4948BA8E-1F75-481A-B494-BBA50C14275B}" dt="2020-09-22T14:02:47.230" v="2496" actId="1076"/>
          <ac:spMkLst>
            <pc:docMk/>
            <pc:sldMk cId="1057791013" sldId="321"/>
            <ac:spMk id="30" creationId="{52F545D2-1FF3-4CDB-B7FF-70D0BD26ACBC}"/>
          </ac:spMkLst>
        </pc:spChg>
        <pc:spChg chg="del">
          <ac:chgData name="Ranganathan, Vidya" userId="070a8bbd-4135-49d1-a249-f6c821483a01" providerId="ADAL" clId="{4948BA8E-1F75-481A-B494-BBA50C14275B}" dt="2020-09-22T14:02:01.733" v="2491" actId="478"/>
          <ac:spMkLst>
            <pc:docMk/>
            <pc:sldMk cId="1057791013" sldId="321"/>
            <ac:spMk id="35" creationId="{1E4660FD-12C2-4584-95E3-22A3D620E25D}"/>
          </ac:spMkLst>
        </pc:spChg>
        <pc:spChg chg="del mod">
          <ac:chgData name="Ranganathan, Vidya" userId="070a8bbd-4135-49d1-a249-f6c821483a01" providerId="ADAL" clId="{4948BA8E-1F75-481A-B494-BBA50C14275B}" dt="2020-09-22T15:37:37.809" v="2571" actId="478"/>
          <ac:spMkLst>
            <pc:docMk/>
            <pc:sldMk cId="1057791013" sldId="321"/>
            <ac:spMk id="36" creationId="{D3E5F80F-3E01-49BE-AA92-56B669CA8B1C}"/>
          </ac:spMkLst>
        </pc:spChg>
        <pc:spChg chg="add mod">
          <ac:chgData name="Ranganathan, Vidya" userId="070a8bbd-4135-49d1-a249-f6c821483a01" providerId="ADAL" clId="{4948BA8E-1F75-481A-B494-BBA50C14275B}" dt="2020-09-22T14:04:03.611" v="2516" actId="20577"/>
          <ac:spMkLst>
            <pc:docMk/>
            <pc:sldMk cId="1057791013" sldId="321"/>
            <ac:spMk id="37" creationId="{6AFCB420-F128-493E-80D8-A1959F87215E}"/>
          </ac:spMkLst>
        </pc:spChg>
        <pc:spChg chg="add mod">
          <ac:chgData name="Ranganathan, Vidya" userId="070a8bbd-4135-49d1-a249-f6c821483a01" providerId="ADAL" clId="{4948BA8E-1F75-481A-B494-BBA50C14275B}" dt="2020-09-22T14:04:47.236" v="2532" actId="20577"/>
          <ac:spMkLst>
            <pc:docMk/>
            <pc:sldMk cId="1057791013" sldId="321"/>
            <ac:spMk id="38" creationId="{4384A9EC-BC20-4EBB-8016-CB7999E78172}"/>
          </ac:spMkLst>
        </pc:spChg>
        <pc:spChg chg="del">
          <ac:chgData name="Ranganathan, Vidya" userId="070a8bbd-4135-49d1-a249-f6c821483a01" providerId="ADAL" clId="{4948BA8E-1F75-481A-B494-BBA50C14275B}" dt="2020-09-22T14:02:36.592" v="2494" actId="478"/>
          <ac:spMkLst>
            <pc:docMk/>
            <pc:sldMk cId="1057791013" sldId="321"/>
            <ac:spMk id="41" creationId="{8020A2A9-68BB-4345-9ED9-C8BA20D95F62}"/>
          </ac:spMkLst>
        </pc:spChg>
        <pc:spChg chg="del">
          <ac:chgData name="Ranganathan, Vidya" userId="070a8bbd-4135-49d1-a249-f6c821483a01" providerId="ADAL" clId="{4948BA8E-1F75-481A-B494-BBA50C14275B}" dt="2020-09-22T14:03:15.681" v="2499" actId="478"/>
          <ac:spMkLst>
            <pc:docMk/>
            <pc:sldMk cId="1057791013" sldId="321"/>
            <ac:spMk id="42" creationId="{132B0380-4430-4A43-8B1D-F5706D880610}"/>
          </ac:spMkLst>
        </pc:spChg>
        <pc:picChg chg="mod">
          <ac:chgData name="Ranganathan, Vidya" userId="070a8bbd-4135-49d1-a249-f6c821483a01" providerId="ADAL" clId="{4948BA8E-1F75-481A-B494-BBA50C14275B}" dt="2020-09-22T14:04:24.319" v="2520" actId="14100"/>
          <ac:picMkLst>
            <pc:docMk/>
            <pc:sldMk cId="1057791013" sldId="321"/>
            <ac:picMk id="8" creationId="{2396BA32-C437-4FB6-A390-8393EE9256C6}"/>
          </ac:picMkLst>
        </pc:picChg>
        <pc:picChg chg="del">
          <ac:chgData name="Ranganathan, Vidya" userId="070a8bbd-4135-49d1-a249-f6c821483a01" providerId="ADAL" clId="{4948BA8E-1F75-481A-B494-BBA50C14275B}" dt="2020-09-22T14:01:49.277" v="2486" actId="478"/>
          <ac:picMkLst>
            <pc:docMk/>
            <pc:sldMk cId="1057791013" sldId="321"/>
            <ac:picMk id="19" creationId="{817B7BCA-73EF-455F-B871-4E038B91A76C}"/>
          </ac:picMkLst>
        </pc:picChg>
        <pc:picChg chg="del">
          <ac:chgData name="Ranganathan, Vidya" userId="070a8bbd-4135-49d1-a249-f6c821483a01" providerId="ADAL" clId="{4948BA8E-1F75-481A-B494-BBA50C14275B}" dt="2020-09-22T14:01:46.868" v="2485" actId="478"/>
          <ac:picMkLst>
            <pc:docMk/>
            <pc:sldMk cId="1057791013" sldId="321"/>
            <ac:picMk id="20" creationId="{9502614C-6AF5-4C34-9607-DE7732C12F77}"/>
          </ac:picMkLst>
        </pc:picChg>
        <pc:picChg chg="del">
          <ac:chgData name="Ranganathan, Vidya" userId="070a8bbd-4135-49d1-a249-f6c821483a01" providerId="ADAL" clId="{4948BA8E-1F75-481A-B494-BBA50C14275B}" dt="2020-09-22T14:01:53.377" v="2488" actId="478"/>
          <ac:picMkLst>
            <pc:docMk/>
            <pc:sldMk cId="1057791013" sldId="321"/>
            <ac:picMk id="21" creationId="{5F3D7652-45EB-4C90-AAB4-AA14A286E9D5}"/>
          </ac:picMkLst>
        </pc:picChg>
        <pc:picChg chg="del">
          <ac:chgData name="Ranganathan, Vidya" userId="070a8bbd-4135-49d1-a249-f6c821483a01" providerId="ADAL" clId="{4948BA8E-1F75-481A-B494-BBA50C14275B}" dt="2020-09-22T14:01:51.212" v="2487" actId="478"/>
          <ac:picMkLst>
            <pc:docMk/>
            <pc:sldMk cId="1057791013" sldId="321"/>
            <ac:picMk id="34" creationId="{4FC06CF1-0709-4502-9CF5-78749AE4737A}"/>
          </ac:picMkLst>
        </pc:picChg>
      </pc:sldChg>
      <pc:sldChg chg="addSp delSp">
        <pc:chgData name="Ranganathan, Vidya" userId="070a8bbd-4135-49d1-a249-f6c821483a01" providerId="ADAL" clId="{4948BA8E-1F75-481A-B494-BBA50C14275B}" dt="2020-09-26T07:57:26.317" v="5867"/>
        <pc:sldMkLst>
          <pc:docMk/>
          <pc:sldMk cId="3811800986" sldId="467"/>
        </pc:sldMkLst>
        <pc:spChg chg="add">
          <ac:chgData name="Ranganathan, Vidya" userId="070a8bbd-4135-49d1-a249-f6c821483a01" providerId="ADAL" clId="{4948BA8E-1F75-481A-B494-BBA50C14275B}" dt="2020-09-26T07:53:17.620" v="5858"/>
          <ac:spMkLst>
            <pc:docMk/>
            <pc:sldMk cId="3811800986" sldId="467"/>
            <ac:spMk id="79" creationId="{00E4AA56-614D-4D1A-8007-90A6A9BB7433}"/>
          </ac:spMkLst>
        </pc:spChg>
        <pc:spChg chg="add del">
          <ac:chgData name="Ranganathan, Vidya" userId="070a8bbd-4135-49d1-a249-f6c821483a01" providerId="ADAL" clId="{4948BA8E-1F75-481A-B494-BBA50C14275B}" dt="2020-09-26T07:54:23.802" v="5860"/>
          <ac:spMkLst>
            <pc:docMk/>
            <pc:sldMk cId="3811800986" sldId="467"/>
            <ac:spMk id="82" creationId="{F6DC9496-A18B-42CA-8C13-6E8C0CBD0279}"/>
          </ac:spMkLst>
        </pc:spChg>
        <pc:spChg chg="add">
          <ac:chgData name="Ranganathan, Vidya" userId="070a8bbd-4135-49d1-a249-f6c821483a01" providerId="ADAL" clId="{4948BA8E-1F75-481A-B494-BBA50C14275B}" dt="2020-09-26T07:54:44.725" v="5861"/>
          <ac:spMkLst>
            <pc:docMk/>
            <pc:sldMk cId="3811800986" sldId="467"/>
            <ac:spMk id="87" creationId="{602673A5-5B4D-467B-ACA0-8737CA571AAE}"/>
          </ac:spMkLst>
        </pc:spChg>
        <pc:spChg chg="add del">
          <ac:chgData name="Ranganathan, Vidya" userId="070a8bbd-4135-49d1-a249-f6c821483a01" providerId="ADAL" clId="{4948BA8E-1F75-481A-B494-BBA50C14275B}" dt="2020-09-26T07:55:08.198" v="5863"/>
          <ac:spMkLst>
            <pc:docMk/>
            <pc:sldMk cId="3811800986" sldId="467"/>
            <ac:spMk id="90" creationId="{BC864660-B931-4961-8085-97707DD829BE}"/>
          </ac:spMkLst>
        </pc:spChg>
        <pc:spChg chg="add del">
          <ac:chgData name="Ranganathan, Vidya" userId="070a8bbd-4135-49d1-a249-f6c821483a01" providerId="ADAL" clId="{4948BA8E-1F75-481A-B494-BBA50C14275B}" dt="2020-09-26T07:56:02.540" v="5865"/>
          <ac:spMkLst>
            <pc:docMk/>
            <pc:sldMk cId="3811800986" sldId="467"/>
            <ac:spMk id="91" creationId="{69325E34-DD65-49AD-AFD9-EA78F7A333BF}"/>
          </ac:spMkLst>
        </pc:spChg>
        <pc:spChg chg="add">
          <ac:chgData name="Ranganathan, Vidya" userId="070a8bbd-4135-49d1-a249-f6c821483a01" providerId="ADAL" clId="{4948BA8E-1F75-481A-B494-BBA50C14275B}" dt="2020-09-26T07:56:12.805" v="5866"/>
          <ac:spMkLst>
            <pc:docMk/>
            <pc:sldMk cId="3811800986" sldId="467"/>
            <ac:spMk id="92" creationId="{5D97B5A0-5B53-4BAA-A5EE-8DB52E84272E}"/>
          </ac:spMkLst>
        </pc:spChg>
        <pc:spChg chg="add">
          <ac:chgData name="Ranganathan, Vidya" userId="070a8bbd-4135-49d1-a249-f6c821483a01" providerId="ADAL" clId="{4948BA8E-1F75-481A-B494-BBA50C14275B}" dt="2020-09-26T07:57:26.317" v="5867"/>
          <ac:spMkLst>
            <pc:docMk/>
            <pc:sldMk cId="3811800986" sldId="467"/>
            <ac:spMk id="93" creationId="{679F7943-56D3-4EE3-BFB4-D02CEF78D9E5}"/>
          </ac:spMkLst>
        </pc:spChg>
      </pc:sldChg>
      <pc:sldChg chg="modSp">
        <pc:chgData name="Ranganathan, Vidya" userId="070a8bbd-4135-49d1-a249-f6c821483a01" providerId="ADAL" clId="{4948BA8E-1F75-481A-B494-BBA50C14275B}" dt="2020-09-17T07:32:21.869" v="71" actId="14100"/>
        <pc:sldMkLst>
          <pc:docMk/>
          <pc:sldMk cId="576026042" sldId="470"/>
        </pc:sldMkLst>
        <pc:spChg chg="mod">
          <ac:chgData name="Ranganathan, Vidya" userId="070a8bbd-4135-49d1-a249-f6c821483a01" providerId="ADAL" clId="{4948BA8E-1F75-481A-B494-BBA50C14275B}" dt="2020-09-17T07:32:11.588" v="70" actId="14100"/>
          <ac:spMkLst>
            <pc:docMk/>
            <pc:sldMk cId="576026042" sldId="470"/>
            <ac:spMk id="2" creationId="{2455F1B5-0CAB-4505-870F-6410C49879D0}"/>
          </ac:spMkLst>
        </pc:spChg>
        <pc:spChg chg="mod">
          <ac:chgData name="Ranganathan, Vidya" userId="070a8bbd-4135-49d1-a249-f6c821483a01" providerId="ADAL" clId="{4948BA8E-1F75-481A-B494-BBA50C14275B}" dt="2020-09-17T07:32:21.869" v="71" actId="14100"/>
          <ac:spMkLst>
            <pc:docMk/>
            <pc:sldMk cId="576026042" sldId="470"/>
            <ac:spMk id="11" creationId="{1F1A6D17-8A5C-45CF-BFF1-C418CF5B2EA5}"/>
          </ac:spMkLst>
        </pc:spChg>
        <pc:spChg chg="mod">
          <ac:chgData name="Ranganathan, Vidya" userId="070a8bbd-4135-49d1-a249-f6c821483a01" providerId="ADAL" clId="{4948BA8E-1F75-481A-B494-BBA50C14275B}" dt="2020-09-17T07:30:08.731" v="13" actId="14100"/>
          <ac:spMkLst>
            <pc:docMk/>
            <pc:sldMk cId="576026042" sldId="470"/>
            <ac:spMk id="12" creationId="{8F2456E4-83EE-48C4-8C98-33425C9B54B5}"/>
          </ac:spMkLst>
        </pc:spChg>
        <pc:spChg chg="mod">
          <ac:chgData name="Ranganathan, Vidya" userId="070a8bbd-4135-49d1-a249-f6c821483a01" providerId="ADAL" clId="{4948BA8E-1F75-481A-B494-BBA50C14275B}" dt="2020-09-17T07:31:38.835" v="64" actId="1076"/>
          <ac:spMkLst>
            <pc:docMk/>
            <pc:sldMk cId="576026042" sldId="470"/>
            <ac:spMk id="1034" creationId="{77FAEF25-D29B-49C9-97F0-D24BCF1DFF07}"/>
          </ac:spMkLst>
        </pc:spChg>
        <pc:picChg chg="mod">
          <ac:chgData name="Ranganathan, Vidya" userId="070a8bbd-4135-49d1-a249-f6c821483a01" providerId="ADAL" clId="{4948BA8E-1F75-481A-B494-BBA50C14275B}" dt="2020-09-17T07:31:56.160" v="67" actId="1076"/>
          <ac:picMkLst>
            <pc:docMk/>
            <pc:sldMk cId="576026042" sldId="470"/>
            <ac:picMk id="3" creationId="{054C5D8B-2FE1-461B-A60F-76CF7965455B}"/>
          </ac:picMkLst>
        </pc:picChg>
        <pc:cxnChg chg="mod">
          <ac:chgData name="Ranganathan, Vidya" userId="070a8bbd-4135-49d1-a249-f6c821483a01" providerId="ADAL" clId="{4948BA8E-1F75-481A-B494-BBA50C14275B}" dt="2020-09-17T07:31:43.296" v="65" actId="1076"/>
          <ac:cxnSpMkLst>
            <pc:docMk/>
            <pc:sldMk cId="576026042" sldId="470"/>
            <ac:cxnSpMk id="22" creationId="{2AEC01E1-3B04-49DA-B382-2F98C4C4474C}"/>
          </ac:cxnSpMkLst>
        </pc:cxnChg>
      </pc:sldChg>
      <pc:sldChg chg="addSp delSp modSp add">
        <pc:chgData name="Ranganathan, Vidya" userId="070a8bbd-4135-49d1-a249-f6c821483a01" providerId="ADAL" clId="{4948BA8E-1F75-481A-B494-BBA50C14275B}" dt="2020-09-17T08:31:48.259" v="137" actId="1076"/>
        <pc:sldMkLst>
          <pc:docMk/>
          <pc:sldMk cId="2050013390" sldId="471"/>
        </pc:sldMkLst>
        <pc:spChg chg="del">
          <ac:chgData name="Ranganathan, Vidya" userId="070a8bbd-4135-49d1-a249-f6c821483a01" providerId="ADAL" clId="{4948BA8E-1F75-481A-B494-BBA50C14275B}" dt="2020-09-17T08:25:43.738" v="92" actId="478"/>
          <ac:spMkLst>
            <pc:docMk/>
            <pc:sldMk cId="2050013390" sldId="471"/>
            <ac:spMk id="2" creationId="{AA57940F-4538-4CCB-B252-957E6926AD14}"/>
          </ac:spMkLst>
        </pc:spChg>
        <pc:spChg chg="mod">
          <ac:chgData name="Ranganathan, Vidya" userId="070a8bbd-4135-49d1-a249-f6c821483a01" providerId="ADAL" clId="{4948BA8E-1F75-481A-B494-BBA50C14275B}" dt="2020-09-17T08:27:50.161" v="103" actId="14100"/>
          <ac:spMkLst>
            <pc:docMk/>
            <pc:sldMk cId="2050013390" sldId="471"/>
            <ac:spMk id="3" creationId="{639FED18-42E8-48EF-80D8-426DDAB25696}"/>
          </ac:spMkLst>
        </pc:spChg>
        <pc:spChg chg="mod">
          <ac:chgData name="Ranganathan, Vidya" userId="070a8bbd-4135-49d1-a249-f6c821483a01" providerId="ADAL" clId="{4948BA8E-1F75-481A-B494-BBA50C14275B}" dt="2020-09-17T08:27:45.894" v="102" actId="14100"/>
          <ac:spMkLst>
            <pc:docMk/>
            <pc:sldMk cId="2050013390" sldId="471"/>
            <ac:spMk id="4" creationId="{8631F685-7F46-4C2F-ABC0-FED9CE9AE1CA}"/>
          </ac:spMkLst>
        </pc:spChg>
        <pc:spChg chg="mod">
          <ac:chgData name="Ranganathan, Vidya" userId="070a8bbd-4135-49d1-a249-f6c821483a01" providerId="ADAL" clId="{4948BA8E-1F75-481A-B494-BBA50C14275B}" dt="2020-09-17T08:30:25.300" v="114" actId="14100"/>
          <ac:spMkLst>
            <pc:docMk/>
            <pc:sldMk cId="2050013390" sldId="471"/>
            <ac:spMk id="5" creationId="{2366B6EB-7C71-4D18-9F80-8B8CC5E06806}"/>
          </ac:spMkLst>
        </pc:spChg>
        <pc:spChg chg="mod">
          <ac:chgData name="Ranganathan, Vidya" userId="070a8bbd-4135-49d1-a249-f6c821483a01" providerId="ADAL" clId="{4948BA8E-1F75-481A-B494-BBA50C14275B}" dt="2020-09-17T08:27:55.504" v="104" actId="1076"/>
          <ac:spMkLst>
            <pc:docMk/>
            <pc:sldMk cId="2050013390" sldId="471"/>
            <ac:spMk id="6" creationId="{DD9DE40E-5962-4385-874D-7CB3395F4EBB}"/>
          </ac:spMkLst>
        </pc:spChg>
        <pc:spChg chg="add mod">
          <ac:chgData name="Ranganathan, Vidya" userId="070a8bbd-4135-49d1-a249-f6c821483a01" providerId="ADAL" clId="{4948BA8E-1F75-481A-B494-BBA50C14275B}" dt="2020-09-17T08:30:44.182" v="123" actId="113"/>
          <ac:spMkLst>
            <pc:docMk/>
            <pc:sldMk cId="2050013390" sldId="471"/>
            <ac:spMk id="12" creationId="{D2217831-395F-408B-990F-4BDFCFE071D9}"/>
          </ac:spMkLst>
        </pc:spChg>
        <pc:spChg chg="add mod">
          <ac:chgData name="Ranganathan, Vidya" userId="070a8bbd-4135-49d1-a249-f6c821483a01" providerId="ADAL" clId="{4948BA8E-1F75-481A-B494-BBA50C14275B}" dt="2020-09-17T08:30:59.372" v="127" actId="20577"/>
          <ac:spMkLst>
            <pc:docMk/>
            <pc:sldMk cId="2050013390" sldId="471"/>
            <ac:spMk id="13" creationId="{1111AF29-BE8D-4730-9B85-A3112C6E1065}"/>
          </ac:spMkLst>
        </pc:spChg>
        <pc:spChg chg="add mod">
          <ac:chgData name="Ranganathan, Vidya" userId="070a8bbd-4135-49d1-a249-f6c821483a01" providerId="ADAL" clId="{4948BA8E-1F75-481A-B494-BBA50C14275B}" dt="2020-09-17T08:31:11.300" v="131" actId="20577"/>
          <ac:spMkLst>
            <pc:docMk/>
            <pc:sldMk cId="2050013390" sldId="471"/>
            <ac:spMk id="14" creationId="{5C380FC2-136E-49EE-9765-C97012E40337}"/>
          </ac:spMkLst>
        </pc:spChg>
        <pc:cxnChg chg="add mod">
          <ac:chgData name="Ranganathan, Vidya" userId="070a8bbd-4135-49d1-a249-f6c821483a01" providerId="ADAL" clId="{4948BA8E-1F75-481A-B494-BBA50C14275B}" dt="2020-09-17T08:30:02.745" v="107" actId="1582"/>
          <ac:cxnSpMkLst>
            <pc:docMk/>
            <pc:sldMk cId="2050013390" sldId="471"/>
            <ac:cxnSpMk id="8" creationId="{CA9A03A2-4231-4E36-964F-134098B8999E}"/>
          </ac:cxnSpMkLst>
        </pc:cxnChg>
        <pc:cxnChg chg="add mod">
          <ac:chgData name="Ranganathan, Vidya" userId="070a8bbd-4135-49d1-a249-f6c821483a01" providerId="ADAL" clId="{4948BA8E-1F75-481A-B494-BBA50C14275B}" dt="2020-09-17T08:30:12.013" v="109" actId="1076"/>
          <ac:cxnSpMkLst>
            <pc:docMk/>
            <pc:sldMk cId="2050013390" sldId="471"/>
            <ac:cxnSpMk id="9" creationId="{7E07C6F3-4F73-45B6-982E-2D67BF142C42}"/>
          </ac:cxnSpMkLst>
        </pc:cxnChg>
        <pc:cxnChg chg="add mod">
          <ac:chgData name="Ranganathan, Vidya" userId="070a8bbd-4135-49d1-a249-f6c821483a01" providerId="ADAL" clId="{4948BA8E-1F75-481A-B494-BBA50C14275B}" dt="2020-09-17T08:30:16.152" v="111" actId="1076"/>
          <ac:cxnSpMkLst>
            <pc:docMk/>
            <pc:sldMk cId="2050013390" sldId="471"/>
            <ac:cxnSpMk id="10" creationId="{44C465FC-1687-4413-88A0-E77756169A85}"/>
          </ac:cxnSpMkLst>
        </pc:cxnChg>
        <pc:cxnChg chg="add mod">
          <ac:chgData name="Ranganathan, Vidya" userId="070a8bbd-4135-49d1-a249-f6c821483a01" providerId="ADAL" clId="{4948BA8E-1F75-481A-B494-BBA50C14275B}" dt="2020-09-17T08:30:30.411" v="115" actId="1076"/>
          <ac:cxnSpMkLst>
            <pc:docMk/>
            <pc:sldMk cId="2050013390" sldId="471"/>
            <ac:cxnSpMk id="11" creationId="{4CAE0B64-1C48-440C-8237-CB18B054AFE2}"/>
          </ac:cxnSpMkLst>
        </pc:cxnChg>
        <pc:cxnChg chg="add mod">
          <ac:chgData name="Ranganathan, Vidya" userId="070a8bbd-4135-49d1-a249-f6c821483a01" providerId="ADAL" clId="{4948BA8E-1F75-481A-B494-BBA50C14275B}" dt="2020-09-17T08:31:35.158" v="133" actId="1582"/>
          <ac:cxnSpMkLst>
            <pc:docMk/>
            <pc:sldMk cId="2050013390" sldId="471"/>
            <ac:cxnSpMk id="16" creationId="{027D942C-0907-4327-9FDD-53C9B627B2BF}"/>
          </ac:cxnSpMkLst>
        </pc:cxnChg>
        <pc:cxnChg chg="add mod">
          <ac:chgData name="Ranganathan, Vidya" userId="070a8bbd-4135-49d1-a249-f6c821483a01" providerId="ADAL" clId="{4948BA8E-1F75-481A-B494-BBA50C14275B}" dt="2020-09-17T08:31:42.918" v="135" actId="1076"/>
          <ac:cxnSpMkLst>
            <pc:docMk/>
            <pc:sldMk cId="2050013390" sldId="471"/>
            <ac:cxnSpMk id="17" creationId="{7BAC3304-3C22-40A6-A6BE-70F65B72CD88}"/>
          </ac:cxnSpMkLst>
        </pc:cxnChg>
        <pc:cxnChg chg="add mod">
          <ac:chgData name="Ranganathan, Vidya" userId="070a8bbd-4135-49d1-a249-f6c821483a01" providerId="ADAL" clId="{4948BA8E-1F75-481A-B494-BBA50C14275B}" dt="2020-09-17T08:31:48.259" v="137" actId="1076"/>
          <ac:cxnSpMkLst>
            <pc:docMk/>
            <pc:sldMk cId="2050013390" sldId="471"/>
            <ac:cxnSpMk id="18" creationId="{420905AD-7EB6-4A55-B6C1-CEB08FA6F737}"/>
          </ac:cxnSpMkLst>
        </pc:cxnChg>
      </pc:sldChg>
      <pc:sldChg chg="addSp delSp modSp add">
        <pc:chgData name="Ranganathan, Vidya" userId="070a8bbd-4135-49d1-a249-f6c821483a01" providerId="ADAL" clId="{4948BA8E-1F75-481A-B494-BBA50C14275B}" dt="2020-09-22T03:38:43.793" v="2111" actId="6549"/>
        <pc:sldMkLst>
          <pc:docMk/>
          <pc:sldMk cId="1848721919" sldId="472"/>
        </pc:sldMkLst>
        <pc:spChg chg="add mod">
          <ac:chgData name="Ranganathan, Vidya" userId="070a8bbd-4135-49d1-a249-f6c821483a01" providerId="ADAL" clId="{4948BA8E-1F75-481A-B494-BBA50C14275B}" dt="2020-09-21T06:28:36.778" v="1140" actId="14100"/>
          <ac:spMkLst>
            <pc:docMk/>
            <pc:sldMk cId="1848721919" sldId="472"/>
            <ac:spMk id="2" creationId="{6C4BB56E-B7BF-4CCF-BD5B-71BB30A3723C}"/>
          </ac:spMkLst>
        </pc:spChg>
        <pc:spChg chg="add mod">
          <ac:chgData name="Ranganathan, Vidya" userId="070a8bbd-4135-49d1-a249-f6c821483a01" providerId="ADAL" clId="{4948BA8E-1F75-481A-B494-BBA50C14275B}" dt="2020-09-21T11:30:49.699" v="1806" actId="20577"/>
          <ac:spMkLst>
            <pc:docMk/>
            <pc:sldMk cId="1848721919" sldId="472"/>
            <ac:spMk id="3" creationId="{0942D334-3B32-4F19-872E-305CDF99B2A7}"/>
          </ac:spMkLst>
        </pc:spChg>
        <pc:spChg chg="add mod">
          <ac:chgData name="Ranganathan, Vidya" userId="070a8bbd-4135-49d1-a249-f6c821483a01" providerId="ADAL" clId="{4948BA8E-1F75-481A-B494-BBA50C14275B}" dt="2020-09-21T07:31:08.460" v="1407" actId="1076"/>
          <ac:spMkLst>
            <pc:docMk/>
            <pc:sldMk cId="1848721919" sldId="472"/>
            <ac:spMk id="4" creationId="{4C28AC82-ECA9-4497-B3DC-84D8FAD907F7}"/>
          </ac:spMkLst>
        </pc:spChg>
        <pc:spChg chg="add del mod">
          <ac:chgData name="Ranganathan, Vidya" userId="070a8bbd-4135-49d1-a249-f6c821483a01" providerId="ADAL" clId="{4948BA8E-1F75-481A-B494-BBA50C14275B}" dt="2020-09-21T04:04:11.151" v="154" actId="478"/>
          <ac:spMkLst>
            <pc:docMk/>
            <pc:sldMk cId="1848721919" sldId="472"/>
            <ac:spMk id="5" creationId="{23F9296D-17DE-4B83-A7E9-0A6EFC2D8115}"/>
          </ac:spMkLst>
        </pc:spChg>
        <pc:spChg chg="add del mod">
          <ac:chgData name="Ranganathan, Vidya" userId="070a8bbd-4135-49d1-a249-f6c821483a01" providerId="ADAL" clId="{4948BA8E-1F75-481A-B494-BBA50C14275B}" dt="2020-09-21T04:04:13.074" v="155" actId="478"/>
          <ac:spMkLst>
            <pc:docMk/>
            <pc:sldMk cId="1848721919" sldId="472"/>
            <ac:spMk id="6" creationId="{E6094C78-FBAB-4E27-BCFB-4EB659D38649}"/>
          </ac:spMkLst>
        </pc:spChg>
        <pc:spChg chg="add del mod">
          <ac:chgData name="Ranganathan, Vidya" userId="070a8bbd-4135-49d1-a249-f6c821483a01" providerId="ADAL" clId="{4948BA8E-1F75-481A-B494-BBA50C14275B}" dt="2020-09-21T04:04:15.476" v="156" actId="478"/>
          <ac:spMkLst>
            <pc:docMk/>
            <pc:sldMk cId="1848721919" sldId="472"/>
            <ac:spMk id="7" creationId="{C8831082-7C26-45DE-86F5-A74DBA0CD367}"/>
          </ac:spMkLst>
        </pc:spChg>
        <pc:spChg chg="add del mod">
          <ac:chgData name="Ranganathan, Vidya" userId="070a8bbd-4135-49d1-a249-f6c821483a01" providerId="ADAL" clId="{4948BA8E-1F75-481A-B494-BBA50C14275B}" dt="2020-09-21T04:05:02.547" v="164" actId="478"/>
          <ac:spMkLst>
            <pc:docMk/>
            <pc:sldMk cId="1848721919" sldId="472"/>
            <ac:spMk id="8" creationId="{F4754B43-66E1-4074-9F35-C8C7B2C4222D}"/>
          </ac:spMkLst>
        </pc:spChg>
        <pc:spChg chg="add del mod">
          <ac:chgData name="Ranganathan, Vidya" userId="070a8bbd-4135-49d1-a249-f6c821483a01" providerId="ADAL" clId="{4948BA8E-1F75-481A-B494-BBA50C14275B}" dt="2020-09-21T04:04:59.749" v="163" actId="478"/>
          <ac:spMkLst>
            <pc:docMk/>
            <pc:sldMk cId="1848721919" sldId="472"/>
            <ac:spMk id="9" creationId="{EED59871-0D85-4E35-994E-83AFDB049F6F}"/>
          </ac:spMkLst>
        </pc:spChg>
        <pc:spChg chg="add del mod">
          <ac:chgData name="Ranganathan, Vidya" userId="070a8bbd-4135-49d1-a249-f6c821483a01" providerId="ADAL" clId="{4948BA8E-1F75-481A-B494-BBA50C14275B}" dt="2020-09-21T04:05:04.700" v="165" actId="478"/>
          <ac:spMkLst>
            <pc:docMk/>
            <pc:sldMk cId="1848721919" sldId="472"/>
            <ac:spMk id="10" creationId="{D8CC08C7-7C5C-4A11-82EE-708D629E5C73}"/>
          </ac:spMkLst>
        </pc:spChg>
        <pc:spChg chg="add del mod">
          <ac:chgData name="Ranganathan, Vidya" userId="070a8bbd-4135-49d1-a249-f6c821483a01" providerId="ADAL" clId="{4948BA8E-1F75-481A-B494-BBA50C14275B}" dt="2020-09-21T04:05:45.663" v="177" actId="478"/>
          <ac:spMkLst>
            <pc:docMk/>
            <pc:sldMk cId="1848721919" sldId="472"/>
            <ac:spMk id="11" creationId="{3E56B02C-DD2C-4BD6-9BAD-4F9476E7DF6E}"/>
          </ac:spMkLst>
        </pc:spChg>
        <pc:spChg chg="add del mod">
          <ac:chgData name="Ranganathan, Vidya" userId="070a8bbd-4135-49d1-a249-f6c821483a01" providerId="ADAL" clId="{4948BA8E-1F75-481A-B494-BBA50C14275B}" dt="2020-09-21T04:05:48.004" v="179" actId="478"/>
          <ac:spMkLst>
            <pc:docMk/>
            <pc:sldMk cId="1848721919" sldId="472"/>
            <ac:spMk id="12" creationId="{BE6DDA90-40CF-4342-AC69-47E4E47119CE}"/>
          </ac:spMkLst>
        </pc:spChg>
        <pc:spChg chg="add del mod">
          <ac:chgData name="Ranganathan, Vidya" userId="070a8bbd-4135-49d1-a249-f6c821483a01" providerId="ADAL" clId="{4948BA8E-1F75-481A-B494-BBA50C14275B}" dt="2020-09-21T04:05:43.685" v="176" actId="478"/>
          <ac:spMkLst>
            <pc:docMk/>
            <pc:sldMk cId="1848721919" sldId="472"/>
            <ac:spMk id="13" creationId="{47D81E97-80E2-4AD6-A549-EC71F8F18907}"/>
          </ac:spMkLst>
        </pc:spChg>
        <pc:spChg chg="add del">
          <ac:chgData name="Ranganathan, Vidya" userId="070a8bbd-4135-49d1-a249-f6c821483a01" providerId="ADAL" clId="{4948BA8E-1F75-481A-B494-BBA50C14275B}" dt="2020-09-21T04:05:52.319" v="181" actId="478"/>
          <ac:spMkLst>
            <pc:docMk/>
            <pc:sldMk cId="1848721919" sldId="472"/>
            <ac:spMk id="14" creationId="{16B1EB28-C39F-4331-8A3D-AEB384A93B38}"/>
          </ac:spMkLst>
        </pc:spChg>
        <pc:spChg chg="add mod">
          <ac:chgData name="Ranganathan, Vidya" userId="070a8bbd-4135-49d1-a249-f6c821483a01" providerId="ADAL" clId="{4948BA8E-1F75-481A-B494-BBA50C14275B}" dt="2020-09-21T07:30:13.970" v="1394" actId="1076"/>
          <ac:spMkLst>
            <pc:docMk/>
            <pc:sldMk cId="1848721919" sldId="472"/>
            <ac:spMk id="15" creationId="{A2B61E42-9584-4B9D-B2FE-1C4E876C3682}"/>
          </ac:spMkLst>
        </pc:spChg>
        <pc:spChg chg="add mod">
          <ac:chgData name="Ranganathan, Vidya" userId="070a8bbd-4135-49d1-a249-f6c821483a01" providerId="ADAL" clId="{4948BA8E-1F75-481A-B494-BBA50C14275B}" dt="2020-09-22T03:28:26.533" v="1938" actId="6549"/>
          <ac:spMkLst>
            <pc:docMk/>
            <pc:sldMk cId="1848721919" sldId="472"/>
            <ac:spMk id="16" creationId="{87D4C58E-764F-47F3-9995-05D283816779}"/>
          </ac:spMkLst>
        </pc:spChg>
        <pc:spChg chg="add mod">
          <ac:chgData name="Ranganathan, Vidya" userId="070a8bbd-4135-49d1-a249-f6c821483a01" providerId="ADAL" clId="{4948BA8E-1F75-481A-B494-BBA50C14275B}" dt="2020-09-22T03:38:43.793" v="2111" actId="6549"/>
          <ac:spMkLst>
            <pc:docMk/>
            <pc:sldMk cId="1848721919" sldId="472"/>
            <ac:spMk id="17" creationId="{91630B42-D0F4-4E41-B2B4-BAEB86CDF28B}"/>
          </ac:spMkLst>
        </pc:spChg>
        <pc:spChg chg="add del mod">
          <ac:chgData name="Ranganathan, Vidya" userId="070a8bbd-4135-49d1-a249-f6c821483a01" providerId="ADAL" clId="{4948BA8E-1F75-481A-B494-BBA50C14275B}" dt="2020-09-22T03:28:59.419" v="1946" actId="478"/>
          <ac:spMkLst>
            <pc:docMk/>
            <pc:sldMk cId="1848721919" sldId="472"/>
            <ac:spMk id="18" creationId="{6AC56C20-5D89-418E-ACCF-6805F919B06C}"/>
          </ac:spMkLst>
        </pc:spChg>
        <pc:spChg chg="add del mod">
          <ac:chgData name="Ranganathan, Vidya" userId="070a8bbd-4135-49d1-a249-f6c821483a01" providerId="ADAL" clId="{4948BA8E-1F75-481A-B494-BBA50C14275B}" dt="2020-09-21T04:16:31.382" v="199" actId="478"/>
          <ac:spMkLst>
            <pc:docMk/>
            <pc:sldMk cId="1848721919" sldId="472"/>
            <ac:spMk id="19" creationId="{6F0A9623-246B-4964-BB3B-F226A1E9D888}"/>
          </ac:spMkLst>
        </pc:spChg>
        <pc:spChg chg="add del mod">
          <ac:chgData name="Ranganathan, Vidya" userId="070a8bbd-4135-49d1-a249-f6c821483a01" providerId="ADAL" clId="{4948BA8E-1F75-481A-B494-BBA50C14275B}" dt="2020-09-21T04:16:33.372" v="200" actId="478"/>
          <ac:spMkLst>
            <pc:docMk/>
            <pc:sldMk cId="1848721919" sldId="472"/>
            <ac:spMk id="20" creationId="{062E3CA7-9C5E-43A6-89C8-B9EE9ECA90F8}"/>
          </ac:spMkLst>
        </pc:spChg>
        <pc:spChg chg="add del mod">
          <ac:chgData name="Ranganathan, Vidya" userId="070a8bbd-4135-49d1-a249-f6c821483a01" providerId="ADAL" clId="{4948BA8E-1F75-481A-B494-BBA50C14275B}" dt="2020-09-21T04:16:35.211" v="201" actId="478"/>
          <ac:spMkLst>
            <pc:docMk/>
            <pc:sldMk cId="1848721919" sldId="472"/>
            <ac:spMk id="21" creationId="{64EDF856-2532-4BC0-801F-B7C637AE60DE}"/>
          </ac:spMkLst>
        </pc:spChg>
        <pc:spChg chg="add mod">
          <ac:chgData name="Ranganathan, Vidya" userId="070a8bbd-4135-49d1-a249-f6c821483a01" providerId="ADAL" clId="{4948BA8E-1F75-481A-B494-BBA50C14275B}" dt="2020-09-22T03:35:31.907" v="2070" actId="20577"/>
          <ac:spMkLst>
            <pc:docMk/>
            <pc:sldMk cId="1848721919" sldId="472"/>
            <ac:spMk id="22" creationId="{BEBE78A5-BCDF-41F4-89E9-C716D3C23565}"/>
          </ac:spMkLst>
        </pc:spChg>
        <pc:spChg chg="add del mod">
          <ac:chgData name="Ranganathan, Vidya" userId="070a8bbd-4135-49d1-a249-f6c821483a01" providerId="ADAL" clId="{4948BA8E-1F75-481A-B494-BBA50C14275B}" dt="2020-09-22T03:29:01.851" v="1947" actId="478"/>
          <ac:spMkLst>
            <pc:docMk/>
            <pc:sldMk cId="1848721919" sldId="472"/>
            <ac:spMk id="23" creationId="{F5331DE1-8D54-467F-BAB2-2C9BA74F7679}"/>
          </ac:spMkLst>
        </pc:spChg>
        <pc:spChg chg="add del mod">
          <ac:chgData name="Ranganathan, Vidya" userId="070a8bbd-4135-49d1-a249-f6c821483a01" providerId="ADAL" clId="{4948BA8E-1F75-481A-B494-BBA50C14275B}" dt="2020-09-21T05:58:18.336" v="772" actId="478"/>
          <ac:spMkLst>
            <pc:docMk/>
            <pc:sldMk cId="1848721919" sldId="472"/>
            <ac:spMk id="24" creationId="{7E5A9061-EA07-449B-AB0F-35C0EB56FB81}"/>
          </ac:spMkLst>
        </pc:spChg>
        <pc:spChg chg="add mod">
          <ac:chgData name="Ranganathan, Vidya" userId="070a8bbd-4135-49d1-a249-f6c821483a01" providerId="ADAL" clId="{4948BA8E-1F75-481A-B494-BBA50C14275B}" dt="2020-09-22T03:33:59.809" v="2013" actId="14100"/>
          <ac:spMkLst>
            <pc:docMk/>
            <pc:sldMk cId="1848721919" sldId="472"/>
            <ac:spMk id="25" creationId="{9B5677E9-5D93-4FCC-89CD-E5140D414E39}"/>
          </ac:spMkLst>
        </pc:spChg>
        <pc:spChg chg="add del mod">
          <ac:chgData name="Ranganathan, Vidya" userId="070a8bbd-4135-49d1-a249-f6c821483a01" providerId="ADAL" clId="{4948BA8E-1F75-481A-B494-BBA50C14275B}" dt="2020-09-21T05:58:13.808" v="771" actId="478"/>
          <ac:spMkLst>
            <pc:docMk/>
            <pc:sldMk cId="1848721919" sldId="472"/>
            <ac:spMk id="26" creationId="{C55D3CEB-7AD6-477F-8CDE-3B02005F62F2}"/>
          </ac:spMkLst>
        </pc:spChg>
        <pc:spChg chg="add mod">
          <ac:chgData name="Ranganathan, Vidya" userId="070a8bbd-4135-49d1-a249-f6c821483a01" providerId="ADAL" clId="{4948BA8E-1F75-481A-B494-BBA50C14275B}" dt="2020-09-21T07:30:13.970" v="1394" actId="1076"/>
          <ac:spMkLst>
            <pc:docMk/>
            <pc:sldMk cId="1848721919" sldId="472"/>
            <ac:spMk id="27" creationId="{087FB28D-23B5-4FA4-8A70-E863EDA031F0}"/>
          </ac:spMkLst>
        </pc:spChg>
        <pc:spChg chg="add mod">
          <ac:chgData name="Ranganathan, Vidya" userId="070a8bbd-4135-49d1-a249-f6c821483a01" providerId="ADAL" clId="{4948BA8E-1F75-481A-B494-BBA50C14275B}" dt="2020-09-21T07:30:13.970" v="1394" actId="1076"/>
          <ac:spMkLst>
            <pc:docMk/>
            <pc:sldMk cId="1848721919" sldId="472"/>
            <ac:spMk id="28" creationId="{F4605AC8-1DDD-418E-9DD8-E315B11C0E28}"/>
          </ac:spMkLst>
        </pc:spChg>
        <pc:spChg chg="add del mod">
          <ac:chgData name="Ranganathan, Vidya" userId="070a8bbd-4135-49d1-a249-f6c821483a01" providerId="ADAL" clId="{4948BA8E-1F75-481A-B494-BBA50C14275B}" dt="2020-09-21T06:26:56.616" v="1112"/>
          <ac:spMkLst>
            <pc:docMk/>
            <pc:sldMk cId="1848721919" sldId="472"/>
            <ac:spMk id="29" creationId="{DD842CEA-8E8B-41DC-85D6-FF05C61BF691}"/>
          </ac:spMkLst>
        </pc:spChg>
        <pc:spChg chg="add mod">
          <ac:chgData name="Ranganathan, Vidya" userId="070a8bbd-4135-49d1-a249-f6c821483a01" providerId="ADAL" clId="{4948BA8E-1F75-481A-B494-BBA50C14275B}" dt="2020-09-21T07:41:13.224" v="1519" actId="255"/>
          <ac:spMkLst>
            <pc:docMk/>
            <pc:sldMk cId="1848721919" sldId="472"/>
            <ac:spMk id="30" creationId="{0113B371-2B9F-4537-AF25-B99731FFD732}"/>
          </ac:spMkLst>
        </pc:spChg>
        <pc:spChg chg="add mod">
          <ac:chgData name="Ranganathan, Vidya" userId="070a8bbd-4135-49d1-a249-f6c821483a01" providerId="ADAL" clId="{4948BA8E-1F75-481A-B494-BBA50C14275B}" dt="2020-09-21T07:41:41.395" v="1520" actId="255"/>
          <ac:spMkLst>
            <pc:docMk/>
            <pc:sldMk cId="1848721919" sldId="472"/>
            <ac:spMk id="31" creationId="{51964E98-C59E-48B3-80DB-C92035062C71}"/>
          </ac:spMkLst>
        </pc:spChg>
        <pc:spChg chg="add del mod">
          <ac:chgData name="Ranganathan, Vidya" userId="070a8bbd-4135-49d1-a249-f6c821483a01" providerId="ADAL" clId="{4948BA8E-1F75-481A-B494-BBA50C14275B}" dt="2020-09-21T05:02:12.322" v="405" actId="478"/>
          <ac:spMkLst>
            <pc:docMk/>
            <pc:sldMk cId="1848721919" sldId="472"/>
            <ac:spMk id="34" creationId="{8EBA4C02-39AC-4282-A9A6-FC71528B290F}"/>
          </ac:spMkLst>
        </pc:spChg>
        <pc:spChg chg="add mod">
          <ac:chgData name="Ranganathan, Vidya" userId="070a8bbd-4135-49d1-a249-f6c821483a01" providerId="ADAL" clId="{4948BA8E-1F75-481A-B494-BBA50C14275B}" dt="2020-09-21T07:41:41.395" v="1520" actId="255"/>
          <ac:spMkLst>
            <pc:docMk/>
            <pc:sldMk cId="1848721919" sldId="472"/>
            <ac:spMk id="35" creationId="{0054A20B-0FB9-4FD9-B8FC-5810C4ADF8D9}"/>
          </ac:spMkLst>
        </pc:spChg>
        <pc:spChg chg="add mod">
          <ac:chgData name="Ranganathan, Vidya" userId="070a8bbd-4135-49d1-a249-f6c821483a01" providerId="ADAL" clId="{4948BA8E-1F75-481A-B494-BBA50C14275B}" dt="2020-09-21T07:41:41.395" v="1520" actId="255"/>
          <ac:spMkLst>
            <pc:docMk/>
            <pc:sldMk cId="1848721919" sldId="472"/>
            <ac:spMk id="36" creationId="{A05654C8-FED7-4BE4-A3B8-D3F0CD2C740A}"/>
          </ac:spMkLst>
        </pc:spChg>
        <pc:spChg chg="add mod">
          <ac:chgData name="Ranganathan, Vidya" userId="070a8bbd-4135-49d1-a249-f6c821483a01" providerId="ADAL" clId="{4948BA8E-1F75-481A-B494-BBA50C14275B}" dt="2020-09-22T03:29:17.043" v="1948" actId="1076"/>
          <ac:spMkLst>
            <pc:docMk/>
            <pc:sldMk cId="1848721919" sldId="472"/>
            <ac:spMk id="37" creationId="{5FF4CB9A-B8DE-47B5-BB1B-BFF76FB9DDC4}"/>
          </ac:spMkLst>
        </pc:spChg>
        <pc:spChg chg="add mod">
          <ac:chgData name="Ranganathan, Vidya" userId="070a8bbd-4135-49d1-a249-f6c821483a01" providerId="ADAL" clId="{4948BA8E-1F75-481A-B494-BBA50C14275B}" dt="2020-09-22T03:31:41.728" v="1964" actId="1076"/>
          <ac:spMkLst>
            <pc:docMk/>
            <pc:sldMk cId="1848721919" sldId="472"/>
            <ac:spMk id="38" creationId="{7F4CFA16-3CE4-453C-8882-A5AD9CE0AD2C}"/>
          </ac:spMkLst>
        </pc:spChg>
        <pc:spChg chg="add mod">
          <ac:chgData name="Ranganathan, Vidya" userId="070a8bbd-4135-49d1-a249-f6c821483a01" providerId="ADAL" clId="{4948BA8E-1F75-481A-B494-BBA50C14275B}" dt="2020-09-22T03:31:47.116" v="1965" actId="1076"/>
          <ac:spMkLst>
            <pc:docMk/>
            <pc:sldMk cId="1848721919" sldId="472"/>
            <ac:spMk id="39" creationId="{2DDF04BF-3FFF-458F-8916-2335AB005BB3}"/>
          </ac:spMkLst>
        </pc:spChg>
        <pc:spChg chg="add mod">
          <ac:chgData name="Ranganathan, Vidya" userId="070a8bbd-4135-49d1-a249-f6c821483a01" providerId="ADAL" clId="{4948BA8E-1F75-481A-B494-BBA50C14275B}" dt="2020-09-22T03:31:50.518" v="1966" actId="1076"/>
          <ac:spMkLst>
            <pc:docMk/>
            <pc:sldMk cId="1848721919" sldId="472"/>
            <ac:spMk id="40" creationId="{DBA7DF95-5485-45F5-BADD-24607B52C3E5}"/>
          </ac:spMkLst>
        </pc:spChg>
        <pc:spChg chg="add mod">
          <ac:chgData name="Ranganathan, Vidya" userId="070a8bbd-4135-49d1-a249-f6c821483a01" providerId="ADAL" clId="{4948BA8E-1F75-481A-B494-BBA50C14275B}" dt="2020-09-22T03:31:30.364" v="1963" actId="1076"/>
          <ac:spMkLst>
            <pc:docMk/>
            <pc:sldMk cId="1848721919" sldId="472"/>
            <ac:spMk id="41" creationId="{88C982B6-7E42-4FFE-9F16-1FC2E7AD8C70}"/>
          </ac:spMkLst>
        </pc:spChg>
        <pc:spChg chg="add mod">
          <ac:chgData name="Ranganathan, Vidya" userId="070a8bbd-4135-49d1-a249-f6c821483a01" providerId="ADAL" clId="{4948BA8E-1F75-481A-B494-BBA50C14275B}" dt="2020-09-22T03:31:07.184" v="1960" actId="14100"/>
          <ac:spMkLst>
            <pc:docMk/>
            <pc:sldMk cId="1848721919" sldId="472"/>
            <ac:spMk id="42" creationId="{416D5794-9C86-4A35-AD79-8BC11E4CC4E3}"/>
          </ac:spMkLst>
        </pc:spChg>
        <pc:spChg chg="add mod">
          <ac:chgData name="Ranganathan, Vidya" userId="070a8bbd-4135-49d1-a249-f6c821483a01" providerId="ADAL" clId="{4948BA8E-1F75-481A-B494-BBA50C14275B}" dt="2020-09-22T03:31:11.244" v="1961" actId="1076"/>
          <ac:spMkLst>
            <pc:docMk/>
            <pc:sldMk cId="1848721919" sldId="472"/>
            <ac:spMk id="43" creationId="{D3E5EA0A-85FF-4A5D-B58D-282DE9F0FF09}"/>
          </ac:spMkLst>
        </pc:spChg>
        <pc:spChg chg="add del mod">
          <ac:chgData name="Ranganathan, Vidya" userId="070a8bbd-4135-49d1-a249-f6c821483a01" providerId="ADAL" clId="{4948BA8E-1F75-481A-B494-BBA50C14275B}" dt="2020-09-22T03:31:19.449" v="1962" actId="1076"/>
          <ac:spMkLst>
            <pc:docMk/>
            <pc:sldMk cId="1848721919" sldId="472"/>
            <ac:spMk id="44" creationId="{AA66F997-062E-473E-8AFC-E80FA28B4795}"/>
          </ac:spMkLst>
        </pc:spChg>
        <pc:spChg chg="add mod">
          <ac:chgData name="Ranganathan, Vidya" userId="070a8bbd-4135-49d1-a249-f6c821483a01" providerId="ADAL" clId="{4948BA8E-1F75-481A-B494-BBA50C14275B}" dt="2020-09-21T07:39:06.910" v="1504" actId="20577"/>
          <ac:spMkLst>
            <pc:docMk/>
            <pc:sldMk cId="1848721919" sldId="472"/>
            <ac:spMk id="45" creationId="{51A53B15-66CD-420D-A323-A370925CAFF2}"/>
          </ac:spMkLst>
        </pc:spChg>
        <pc:spChg chg="add mod">
          <ac:chgData name="Ranganathan, Vidya" userId="070a8bbd-4135-49d1-a249-f6c821483a01" providerId="ADAL" clId="{4948BA8E-1F75-481A-B494-BBA50C14275B}" dt="2020-09-22T03:31:55.113" v="1967" actId="1076"/>
          <ac:spMkLst>
            <pc:docMk/>
            <pc:sldMk cId="1848721919" sldId="472"/>
            <ac:spMk id="46" creationId="{AC569DE4-185A-4DBB-9A69-58A1D9BFF993}"/>
          </ac:spMkLst>
        </pc:spChg>
        <pc:spChg chg="add mod">
          <ac:chgData name="Ranganathan, Vidya" userId="070a8bbd-4135-49d1-a249-f6c821483a01" providerId="ADAL" clId="{4948BA8E-1F75-481A-B494-BBA50C14275B}" dt="2020-09-22T03:32:01.282" v="1968" actId="1076"/>
          <ac:spMkLst>
            <pc:docMk/>
            <pc:sldMk cId="1848721919" sldId="472"/>
            <ac:spMk id="47" creationId="{5B4569C7-1068-4183-8671-3BDD2A3B0F02}"/>
          </ac:spMkLst>
        </pc:spChg>
        <pc:spChg chg="add mod">
          <ac:chgData name="Ranganathan, Vidya" userId="070a8bbd-4135-49d1-a249-f6c821483a01" providerId="ADAL" clId="{4948BA8E-1F75-481A-B494-BBA50C14275B}" dt="2020-09-22T03:33:33.993" v="2009" actId="1076"/>
          <ac:spMkLst>
            <pc:docMk/>
            <pc:sldMk cId="1848721919" sldId="472"/>
            <ac:spMk id="48" creationId="{93722337-63F9-41BE-803F-0B21AEA41DDA}"/>
          </ac:spMkLst>
        </pc:spChg>
        <pc:spChg chg="add mod">
          <ac:chgData name="Ranganathan, Vidya" userId="070a8bbd-4135-49d1-a249-f6c821483a01" providerId="ADAL" clId="{4948BA8E-1F75-481A-B494-BBA50C14275B}" dt="2020-09-22T03:33:43.154" v="2010" actId="1076"/>
          <ac:spMkLst>
            <pc:docMk/>
            <pc:sldMk cId="1848721919" sldId="472"/>
            <ac:spMk id="49" creationId="{C8368478-4C00-4EB2-A0C7-74B51AB5A896}"/>
          </ac:spMkLst>
        </pc:spChg>
        <pc:spChg chg="add mod">
          <ac:chgData name="Ranganathan, Vidya" userId="070a8bbd-4135-49d1-a249-f6c821483a01" providerId="ADAL" clId="{4948BA8E-1F75-481A-B494-BBA50C14275B}" dt="2020-09-22T03:33:48.409" v="2011" actId="1076"/>
          <ac:spMkLst>
            <pc:docMk/>
            <pc:sldMk cId="1848721919" sldId="472"/>
            <ac:spMk id="50" creationId="{33D5923E-61A0-4CA0-976D-588F2C366B1F}"/>
          </ac:spMkLst>
        </pc:spChg>
        <pc:spChg chg="add mod">
          <ac:chgData name="Ranganathan, Vidya" userId="070a8bbd-4135-49d1-a249-f6c821483a01" providerId="ADAL" clId="{4948BA8E-1F75-481A-B494-BBA50C14275B}" dt="2020-09-22T03:33:53.651" v="2012" actId="1076"/>
          <ac:spMkLst>
            <pc:docMk/>
            <pc:sldMk cId="1848721919" sldId="472"/>
            <ac:spMk id="51" creationId="{0F4C4CFC-0FAE-475A-9EBB-3F23C7EF9A31}"/>
          </ac:spMkLst>
        </pc:spChg>
        <pc:spChg chg="add mod">
          <ac:chgData name="Ranganathan, Vidya" userId="070a8bbd-4135-49d1-a249-f6c821483a01" providerId="ADAL" clId="{4948BA8E-1F75-481A-B494-BBA50C14275B}" dt="2020-09-21T07:33:19.650" v="1435" actId="1076"/>
          <ac:spMkLst>
            <pc:docMk/>
            <pc:sldMk cId="1848721919" sldId="472"/>
            <ac:spMk id="52" creationId="{FEA27C51-B728-42C0-900D-8085FA4D7972}"/>
          </ac:spMkLst>
        </pc:spChg>
        <pc:spChg chg="add mod">
          <ac:chgData name="Ranganathan, Vidya" userId="070a8bbd-4135-49d1-a249-f6c821483a01" providerId="ADAL" clId="{4948BA8E-1F75-481A-B494-BBA50C14275B}" dt="2020-09-22T03:34:27.303" v="2014" actId="1076"/>
          <ac:spMkLst>
            <pc:docMk/>
            <pc:sldMk cId="1848721919" sldId="472"/>
            <ac:spMk id="53" creationId="{52BFA8EA-5EE2-495E-AB99-EEB5C54F4311}"/>
          </ac:spMkLst>
        </pc:spChg>
        <pc:spChg chg="add mod">
          <ac:chgData name="Ranganathan, Vidya" userId="070a8bbd-4135-49d1-a249-f6c821483a01" providerId="ADAL" clId="{4948BA8E-1F75-481A-B494-BBA50C14275B}" dt="2020-09-21T05:58:53.836" v="813" actId="20577"/>
          <ac:spMkLst>
            <pc:docMk/>
            <pc:sldMk cId="1848721919" sldId="472"/>
            <ac:spMk id="54" creationId="{E475159F-7C0B-49DD-8412-1BD0B7EAB3A5}"/>
          </ac:spMkLst>
        </pc:spChg>
        <pc:spChg chg="add mod">
          <ac:chgData name="Ranganathan, Vidya" userId="070a8bbd-4135-49d1-a249-f6c821483a01" providerId="ADAL" clId="{4948BA8E-1F75-481A-B494-BBA50C14275B}" dt="2020-09-21T05:59:08.765" v="828" actId="20577"/>
          <ac:spMkLst>
            <pc:docMk/>
            <pc:sldMk cId="1848721919" sldId="472"/>
            <ac:spMk id="55" creationId="{7D5F8D32-5103-4D2D-A82C-739A9466DD67}"/>
          </ac:spMkLst>
        </pc:spChg>
        <pc:spChg chg="add mod">
          <ac:chgData name="Ranganathan, Vidya" userId="070a8bbd-4135-49d1-a249-f6c821483a01" providerId="ADAL" clId="{4948BA8E-1F75-481A-B494-BBA50C14275B}" dt="2020-09-21T05:59:28.159" v="850" actId="20577"/>
          <ac:spMkLst>
            <pc:docMk/>
            <pc:sldMk cId="1848721919" sldId="472"/>
            <ac:spMk id="56" creationId="{5323721C-A27F-4727-AC43-4C0A444A790D}"/>
          </ac:spMkLst>
        </pc:spChg>
        <pc:spChg chg="add mod">
          <ac:chgData name="Ranganathan, Vidya" userId="070a8bbd-4135-49d1-a249-f6c821483a01" providerId="ADAL" clId="{4948BA8E-1F75-481A-B494-BBA50C14275B}" dt="2020-09-21T07:34:34.663" v="1463" actId="404"/>
          <ac:spMkLst>
            <pc:docMk/>
            <pc:sldMk cId="1848721919" sldId="472"/>
            <ac:spMk id="57" creationId="{3A74B4F2-E2DE-41DB-BC46-BF85F11D4859}"/>
          </ac:spMkLst>
        </pc:spChg>
        <pc:spChg chg="add mod">
          <ac:chgData name="Ranganathan, Vidya" userId="070a8bbd-4135-49d1-a249-f6c821483a01" providerId="ADAL" clId="{4948BA8E-1F75-481A-B494-BBA50C14275B}" dt="2020-09-21T07:30:13.970" v="1394" actId="1076"/>
          <ac:spMkLst>
            <pc:docMk/>
            <pc:sldMk cId="1848721919" sldId="472"/>
            <ac:spMk id="58" creationId="{F9DC2DA6-CCCD-4B55-A938-79E0A9090646}"/>
          </ac:spMkLst>
        </pc:spChg>
        <pc:spChg chg="add mod">
          <ac:chgData name="Ranganathan, Vidya" userId="070a8bbd-4135-49d1-a249-f6c821483a01" providerId="ADAL" clId="{4948BA8E-1F75-481A-B494-BBA50C14275B}" dt="2020-09-21T07:34:44.526" v="1465" actId="1076"/>
          <ac:spMkLst>
            <pc:docMk/>
            <pc:sldMk cId="1848721919" sldId="472"/>
            <ac:spMk id="59" creationId="{97C99930-A6D5-45A9-9127-E8B9F1F0906B}"/>
          </ac:spMkLst>
        </pc:spChg>
        <pc:spChg chg="add mod">
          <ac:chgData name="Ranganathan, Vidya" userId="070a8bbd-4135-49d1-a249-f6c821483a01" providerId="ADAL" clId="{4948BA8E-1F75-481A-B494-BBA50C14275B}" dt="2020-09-21T11:30:57.401" v="1815" actId="20577"/>
          <ac:spMkLst>
            <pc:docMk/>
            <pc:sldMk cId="1848721919" sldId="472"/>
            <ac:spMk id="60" creationId="{1E4B23EA-8317-4420-957D-A9DFB425B53C}"/>
          </ac:spMkLst>
        </pc:spChg>
        <pc:spChg chg="add mod">
          <ac:chgData name="Ranganathan, Vidya" userId="070a8bbd-4135-49d1-a249-f6c821483a01" providerId="ADAL" clId="{4948BA8E-1F75-481A-B494-BBA50C14275B}" dt="2020-09-21T06:19:00.420" v="1047" actId="113"/>
          <ac:spMkLst>
            <pc:docMk/>
            <pc:sldMk cId="1848721919" sldId="472"/>
            <ac:spMk id="61" creationId="{BD78A966-14E0-4FDA-B4A6-BF3F3DE14B18}"/>
          </ac:spMkLst>
        </pc:spChg>
        <pc:spChg chg="add mod">
          <ac:chgData name="Ranganathan, Vidya" userId="070a8bbd-4135-49d1-a249-f6c821483a01" providerId="ADAL" clId="{4948BA8E-1F75-481A-B494-BBA50C14275B}" dt="2020-09-21T06:19:00.420" v="1047" actId="113"/>
          <ac:spMkLst>
            <pc:docMk/>
            <pc:sldMk cId="1848721919" sldId="472"/>
            <ac:spMk id="62" creationId="{DD68716D-B6C0-439C-A738-D7EDAED50C5F}"/>
          </ac:spMkLst>
        </pc:spChg>
        <pc:spChg chg="add mod">
          <ac:chgData name="Ranganathan, Vidya" userId="070a8bbd-4135-49d1-a249-f6c821483a01" providerId="ADAL" clId="{4948BA8E-1F75-481A-B494-BBA50C14275B}" dt="2020-09-21T06:28:13.508" v="1138" actId="1076"/>
          <ac:spMkLst>
            <pc:docMk/>
            <pc:sldMk cId="1848721919" sldId="472"/>
            <ac:spMk id="63" creationId="{CC1BB933-D890-4B17-A18B-2D43B240EBCA}"/>
          </ac:spMkLst>
        </pc:spChg>
        <pc:spChg chg="add mod ord">
          <ac:chgData name="Ranganathan, Vidya" userId="070a8bbd-4135-49d1-a249-f6c821483a01" providerId="ADAL" clId="{4948BA8E-1F75-481A-B494-BBA50C14275B}" dt="2020-09-21T07:32:15.655" v="1434" actId="167"/>
          <ac:spMkLst>
            <pc:docMk/>
            <pc:sldMk cId="1848721919" sldId="472"/>
            <ac:spMk id="64" creationId="{9A29A403-3F02-445D-B54A-32281C126CCA}"/>
          </ac:spMkLst>
        </pc:spChg>
        <pc:spChg chg="add mod">
          <ac:chgData name="Ranganathan, Vidya" userId="070a8bbd-4135-49d1-a249-f6c821483a01" providerId="ADAL" clId="{4948BA8E-1F75-481A-B494-BBA50C14275B}" dt="2020-09-21T07:34:40.388" v="1464" actId="1076"/>
          <ac:spMkLst>
            <pc:docMk/>
            <pc:sldMk cId="1848721919" sldId="472"/>
            <ac:spMk id="65" creationId="{622837AD-F2DE-46D2-8D8D-899E4BDD36D4}"/>
          </ac:spMkLst>
        </pc:spChg>
        <pc:spChg chg="add mod ord">
          <ac:chgData name="Ranganathan, Vidya" userId="070a8bbd-4135-49d1-a249-f6c821483a01" providerId="ADAL" clId="{4948BA8E-1F75-481A-B494-BBA50C14275B}" dt="2020-09-21T07:33:50.768" v="1444" actId="14100"/>
          <ac:spMkLst>
            <pc:docMk/>
            <pc:sldMk cId="1848721919" sldId="472"/>
            <ac:spMk id="66" creationId="{4B45AEED-881D-40B0-A4B4-8639FDBBAA6F}"/>
          </ac:spMkLst>
        </pc:spChg>
        <pc:spChg chg="add del mod">
          <ac:chgData name="Ranganathan, Vidya" userId="070a8bbd-4135-49d1-a249-f6c821483a01" providerId="ADAL" clId="{4948BA8E-1F75-481A-B494-BBA50C14275B}" dt="2020-09-22T03:37:39.816" v="2099" actId="478"/>
          <ac:spMkLst>
            <pc:docMk/>
            <pc:sldMk cId="1848721919" sldId="472"/>
            <ac:spMk id="67" creationId="{B1C4BE19-23B6-4A45-87C9-DB1D3718D621}"/>
          </ac:spMkLst>
        </pc:spChg>
        <pc:spChg chg="add del mod">
          <ac:chgData name="Ranganathan, Vidya" userId="070a8bbd-4135-49d1-a249-f6c821483a01" providerId="ADAL" clId="{4948BA8E-1F75-481A-B494-BBA50C14275B}" dt="2020-09-22T03:37:34.191" v="2098" actId="478"/>
          <ac:spMkLst>
            <pc:docMk/>
            <pc:sldMk cId="1848721919" sldId="472"/>
            <ac:spMk id="70" creationId="{28164583-8CBB-429C-88C9-5D0AA85334E9}"/>
          </ac:spMkLst>
        </pc:spChg>
        <pc:spChg chg="add del">
          <ac:chgData name="Ranganathan, Vidya" userId="070a8bbd-4135-49d1-a249-f6c821483a01" providerId="ADAL" clId="{4948BA8E-1F75-481A-B494-BBA50C14275B}" dt="2020-09-21T07:38:50.565" v="1484" actId="478"/>
          <ac:spMkLst>
            <pc:docMk/>
            <pc:sldMk cId="1848721919" sldId="472"/>
            <ac:spMk id="75" creationId="{12E9CA4E-C8A7-4469-BC40-4BF46459493D}"/>
          </ac:spMkLst>
        </pc:spChg>
        <pc:spChg chg="add mod">
          <ac:chgData name="Ranganathan, Vidya" userId="070a8bbd-4135-49d1-a249-f6c821483a01" providerId="ADAL" clId="{4948BA8E-1F75-481A-B494-BBA50C14275B}" dt="2020-09-22T03:38:19.098" v="2105" actId="1076"/>
          <ac:spMkLst>
            <pc:docMk/>
            <pc:sldMk cId="1848721919" sldId="472"/>
            <ac:spMk id="75" creationId="{C34E396B-F3FC-4005-BD79-C4BAA7B688BD}"/>
          </ac:spMkLst>
        </pc:spChg>
        <pc:spChg chg="add mod">
          <ac:chgData name="Ranganathan, Vidya" userId="070a8bbd-4135-49d1-a249-f6c821483a01" providerId="ADAL" clId="{4948BA8E-1F75-481A-B494-BBA50C14275B}" dt="2020-09-22T03:38:15.829" v="2104" actId="1076"/>
          <ac:spMkLst>
            <pc:docMk/>
            <pc:sldMk cId="1848721919" sldId="472"/>
            <ac:spMk id="76" creationId="{5A2E8524-738E-482E-9484-F71752797CA8}"/>
          </ac:spMkLst>
        </pc:spChg>
        <pc:spChg chg="add del">
          <ac:chgData name="Ranganathan, Vidya" userId="070a8bbd-4135-49d1-a249-f6c821483a01" providerId="ADAL" clId="{4948BA8E-1F75-481A-B494-BBA50C14275B}" dt="2020-09-21T07:38:47.874" v="1483" actId="478"/>
          <ac:spMkLst>
            <pc:docMk/>
            <pc:sldMk cId="1848721919" sldId="472"/>
            <ac:spMk id="76" creationId="{7C1FD5DD-0D26-492A-A054-E04CBFA41C24}"/>
          </ac:spMkLst>
        </pc:spChg>
        <pc:spChg chg="add del mod">
          <ac:chgData name="Ranganathan, Vidya" userId="070a8bbd-4135-49d1-a249-f6c821483a01" providerId="ADAL" clId="{4948BA8E-1F75-481A-B494-BBA50C14275B}" dt="2020-09-21T07:38:46.827" v="1482" actId="478"/>
          <ac:spMkLst>
            <pc:docMk/>
            <pc:sldMk cId="1848721919" sldId="472"/>
            <ac:spMk id="77" creationId="{BA365A2E-2F6F-4418-B07A-337DB674FBAC}"/>
          </ac:spMkLst>
        </pc:spChg>
        <pc:spChg chg="add del">
          <ac:chgData name="Ranganathan, Vidya" userId="070a8bbd-4135-49d1-a249-f6c821483a01" providerId="ADAL" clId="{4948BA8E-1F75-481A-B494-BBA50C14275B}" dt="2020-09-21T07:39:15.995" v="1506" actId="478"/>
          <ac:spMkLst>
            <pc:docMk/>
            <pc:sldMk cId="1848721919" sldId="472"/>
            <ac:spMk id="78" creationId="{4164BD06-4D81-421C-A851-C60380F11017}"/>
          </ac:spMkLst>
        </pc:spChg>
        <pc:spChg chg="add del mod">
          <ac:chgData name="Ranganathan, Vidya" userId="070a8bbd-4135-49d1-a249-f6c821483a01" providerId="ADAL" clId="{4948BA8E-1F75-481A-B494-BBA50C14275B}" dt="2020-09-21T07:39:23.619" v="1509" actId="478"/>
          <ac:spMkLst>
            <pc:docMk/>
            <pc:sldMk cId="1848721919" sldId="472"/>
            <ac:spMk id="79" creationId="{448791C5-7F0E-4E35-BC5A-4E3A8E52BC2D}"/>
          </ac:spMkLst>
        </pc:spChg>
        <pc:spChg chg="add">
          <ac:chgData name="Ranganathan, Vidya" userId="070a8bbd-4135-49d1-a249-f6c821483a01" providerId="ADAL" clId="{4948BA8E-1F75-481A-B494-BBA50C14275B}" dt="2020-09-21T07:39:28.977" v="1510"/>
          <ac:spMkLst>
            <pc:docMk/>
            <pc:sldMk cId="1848721919" sldId="472"/>
            <ac:spMk id="80" creationId="{DAA94B50-3E14-4E9C-99EE-68CC41F075A0}"/>
          </ac:spMkLst>
        </pc:spChg>
        <pc:spChg chg="add">
          <ac:chgData name="Ranganathan, Vidya" userId="070a8bbd-4135-49d1-a249-f6c821483a01" providerId="ADAL" clId="{4948BA8E-1F75-481A-B494-BBA50C14275B}" dt="2020-09-21T07:39:31.758" v="1511"/>
          <ac:spMkLst>
            <pc:docMk/>
            <pc:sldMk cId="1848721919" sldId="472"/>
            <ac:spMk id="81" creationId="{E25F1285-8354-4A6C-AF37-1886E5C44F26}"/>
          </ac:spMkLst>
        </pc:spChg>
        <pc:spChg chg="add">
          <ac:chgData name="Ranganathan, Vidya" userId="070a8bbd-4135-49d1-a249-f6c821483a01" providerId="ADAL" clId="{4948BA8E-1F75-481A-B494-BBA50C14275B}" dt="2020-09-21T07:39:32.241" v="1512"/>
          <ac:spMkLst>
            <pc:docMk/>
            <pc:sldMk cId="1848721919" sldId="472"/>
            <ac:spMk id="82" creationId="{AFB524F0-31A5-4FC4-9CE1-C1E72B3FB29B}"/>
          </ac:spMkLst>
        </pc:spChg>
        <pc:spChg chg="add">
          <ac:chgData name="Ranganathan, Vidya" userId="070a8bbd-4135-49d1-a249-f6c821483a01" providerId="ADAL" clId="{4948BA8E-1F75-481A-B494-BBA50C14275B}" dt="2020-09-21T07:39:37.458" v="1513"/>
          <ac:spMkLst>
            <pc:docMk/>
            <pc:sldMk cId="1848721919" sldId="472"/>
            <ac:spMk id="83" creationId="{1988EBEB-6F0B-4309-BC0C-A1D00AE2F751}"/>
          </ac:spMkLst>
        </pc:spChg>
        <pc:spChg chg="add mod">
          <ac:chgData name="Ranganathan, Vidya" userId="070a8bbd-4135-49d1-a249-f6c821483a01" providerId="ADAL" clId="{4948BA8E-1F75-481A-B494-BBA50C14275B}" dt="2020-09-21T10:49:14.941" v="1592" actId="1076"/>
          <ac:spMkLst>
            <pc:docMk/>
            <pc:sldMk cId="1848721919" sldId="472"/>
            <ac:spMk id="85" creationId="{B2B3AE6B-378B-4E5A-B699-EEA1D9183D54}"/>
          </ac:spMkLst>
        </pc:spChg>
        <pc:spChg chg="add del mod">
          <ac:chgData name="Ranganathan, Vidya" userId="070a8bbd-4135-49d1-a249-f6c821483a01" providerId="ADAL" clId="{4948BA8E-1F75-481A-B494-BBA50C14275B}" dt="2020-09-21T10:48:35.821" v="1570" actId="767"/>
          <ac:spMkLst>
            <pc:docMk/>
            <pc:sldMk cId="1848721919" sldId="472"/>
            <ac:spMk id="87" creationId="{88D1C4FF-1F77-4936-A51C-6F88DCF1CD7D}"/>
          </ac:spMkLst>
        </pc:spChg>
        <pc:spChg chg="add mod">
          <ac:chgData name="Ranganathan, Vidya" userId="070a8bbd-4135-49d1-a249-f6c821483a01" providerId="ADAL" clId="{4948BA8E-1F75-481A-B494-BBA50C14275B}" dt="2020-09-21T10:49:18.891" v="1593" actId="1076"/>
          <ac:spMkLst>
            <pc:docMk/>
            <pc:sldMk cId="1848721919" sldId="472"/>
            <ac:spMk id="88" creationId="{09AF5E12-9B12-4E21-BD44-34367E6B6E49}"/>
          </ac:spMkLst>
        </pc:spChg>
        <pc:spChg chg="add mod">
          <ac:chgData name="Ranganathan, Vidya" userId="070a8bbd-4135-49d1-a249-f6c821483a01" providerId="ADAL" clId="{4948BA8E-1F75-481A-B494-BBA50C14275B}" dt="2020-09-21T11:03:15.287" v="1779" actId="14100"/>
          <ac:spMkLst>
            <pc:docMk/>
            <pc:sldMk cId="1848721919" sldId="472"/>
            <ac:spMk id="89" creationId="{EC54E292-5B5C-4BEC-A5E4-83E6FA2FB8EC}"/>
          </ac:spMkLst>
        </pc:spChg>
        <pc:spChg chg="add mod">
          <ac:chgData name="Ranganathan, Vidya" userId="070a8bbd-4135-49d1-a249-f6c821483a01" providerId="ADAL" clId="{4948BA8E-1F75-481A-B494-BBA50C14275B}" dt="2020-09-21T11:30:41.275" v="1796" actId="14100"/>
          <ac:spMkLst>
            <pc:docMk/>
            <pc:sldMk cId="1848721919" sldId="472"/>
            <ac:spMk id="90" creationId="{1C0575A7-4120-4699-87F8-9A6E31FCF2D3}"/>
          </ac:spMkLst>
        </pc:spChg>
        <pc:spChg chg="add mod">
          <ac:chgData name="Ranganathan, Vidya" userId="070a8bbd-4135-49d1-a249-f6c821483a01" providerId="ADAL" clId="{4948BA8E-1F75-481A-B494-BBA50C14275B}" dt="2020-09-22T03:38:08.601" v="2102" actId="1076"/>
          <ac:spMkLst>
            <pc:docMk/>
            <pc:sldMk cId="1848721919" sldId="472"/>
            <ac:spMk id="91" creationId="{413B87C6-984F-452F-A662-7C0AAE8E6334}"/>
          </ac:spMkLst>
        </pc:spChg>
        <pc:picChg chg="add mod">
          <ac:chgData name="Ranganathan, Vidya" userId="070a8bbd-4135-49d1-a249-f6c821483a01" providerId="ADAL" clId="{4948BA8E-1F75-481A-B494-BBA50C14275B}" dt="2020-09-21T08:25:35.747" v="1536" actId="1076"/>
          <ac:picMkLst>
            <pc:docMk/>
            <pc:sldMk cId="1848721919" sldId="472"/>
            <ac:picMk id="84" creationId="{6CCF73E6-DE24-4515-8C22-E2B9816E82C8}"/>
          </ac:picMkLst>
        </pc:picChg>
        <pc:picChg chg="add mod">
          <ac:chgData name="Ranganathan, Vidya" userId="070a8bbd-4135-49d1-a249-f6c821483a01" providerId="ADAL" clId="{4948BA8E-1F75-481A-B494-BBA50C14275B}" dt="2020-09-21T10:48:25.447" v="1568" actId="14100"/>
          <ac:picMkLst>
            <pc:docMk/>
            <pc:sldMk cId="1848721919" sldId="472"/>
            <ac:picMk id="86" creationId="{2CE3C544-1307-46CD-9D7A-F83CD304BEF0}"/>
          </ac:picMkLst>
        </pc:picChg>
        <pc:cxnChg chg="add mod">
          <ac:chgData name="Ranganathan, Vidya" userId="070a8bbd-4135-49d1-a249-f6c821483a01" providerId="ADAL" clId="{4948BA8E-1F75-481A-B494-BBA50C14275B}" dt="2020-09-21T07:30:13.970" v="1394" actId="1076"/>
          <ac:cxnSpMkLst>
            <pc:docMk/>
            <pc:sldMk cId="1848721919" sldId="472"/>
            <ac:cxnSpMk id="33" creationId="{0780F53A-317C-497F-AFBC-A2F15922D09B}"/>
          </ac:cxnSpMkLst>
        </pc:cxnChg>
        <pc:cxnChg chg="add mod">
          <ac:chgData name="Ranganathan, Vidya" userId="070a8bbd-4135-49d1-a249-f6c821483a01" providerId="ADAL" clId="{4948BA8E-1F75-481A-B494-BBA50C14275B}" dt="2020-09-21T09:58:17.431" v="1561" actId="1076"/>
          <ac:cxnSpMkLst>
            <pc:docMk/>
            <pc:sldMk cId="1848721919" sldId="472"/>
            <ac:cxnSpMk id="68" creationId="{95F1A75D-6AF9-4E2F-9B2F-8E522E72A424}"/>
          </ac:cxnSpMkLst>
        </pc:cxnChg>
        <pc:cxnChg chg="add mod">
          <ac:chgData name="Ranganathan, Vidya" userId="070a8bbd-4135-49d1-a249-f6c821483a01" providerId="ADAL" clId="{4948BA8E-1F75-481A-B494-BBA50C14275B}" dt="2020-09-21T09:58:21.858" v="1562" actId="1076"/>
          <ac:cxnSpMkLst>
            <pc:docMk/>
            <pc:sldMk cId="1848721919" sldId="472"/>
            <ac:cxnSpMk id="69" creationId="{35B2DB08-E881-4097-AE31-179C3278C94A}"/>
          </ac:cxnSpMkLst>
        </pc:cxnChg>
        <pc:cxnChg chg="add mod">
          <ac:chgData name="Ranganathan, Vidya" userId="070a8bbd-4135-49d1-a249-f6c821483a01" providerId="ADAL" clId="{4948BA8E-1F75-481A-B494-BBA50C14275B}" dt="2020-09-21T07:30:13.970" v="1394" actId="1076"/>
          <ac:cxnSpMkLst>
            <pc:docMk/>
            <pc:sldMk cId="1848721919" sldId="472"/>
            <ac:cxnSpMk id="71" creationId="{1805946E-B377-4BC2-8F43-43E4F2B5BA12}"/>
          </ac:cxnSpMkLst>
        </pc:cxnChg>
        <pc:cxnChg chg="add mod">
          <ac:chgData name="Ranganathan, Vidya" userId="070a8bbd-4135-49d1-a249-f6c821483a01" providerId="ADAL" clId="{4948BA8E-1F75-481A-B494-BBA50C14275B}" dt="2020-09-21T07:30:04.077" v="1393" actId="1076"/>
          <ac:cxnSpMkLst>
            <pc:docMk/>
            <pc:sldMk cId="1848721919" sldId="472"/>
            <ac:cxnSpMk id="72" creationId="{50BAC8E0-43F8-4650-B656-4E6F315C91CF}"/>
          </ac:cxnSpMkLst>
        </pc:cxnChg>
        <pc:cxnChg chg="add mod">
          <ac:chgData name="Ranganathan, Vidya" userId="070a8bbd-4135-49d1-a249-f6c821483a01" providerId="ADAL" clId="{4948BA8E-1F75-481A-B494-BBA50C14275B}" dt="2020-09-21T07:30:24.028" v="1396" actId="1076"/>
          <ac:cxnSpMkLst>
            <pc:docMk/>
            <pc:sldMk cId="1848721919" sldId="472"/>
            <ac:cxnSpMk id="73" creationId="{CAE7984C-DC60-4AF4-97F0-C7237B58F40F}"/>
          </ac:cxnSpMkLst>
        </pc:cxnChg>
        <pc:cxnChg chg="add mod">
          <ac:chgData name="Ranganathan, Vidya" userId="070a8bbd-4135-49d1-a249-f6c821483a01" providerId="ADAL" clId="{4948BA8E-1F75-481A-B494-BBA50C14275B}" dt="2020-09-21T07:30:24.028" v="1396" actId="1076"/>
          <ac:cxnSpMkLst>
            <pc:docMk/>
            <pc:sldMk cId="1848721919" sldId="472"/>
            <ac:cxnSpMk id="74" creationId="{83D11539-9ADD-4A10-8B27-D41BF8AACDB1}"/>
          </ac:cxnSpMkLst>
        </pc:cxnChg>
      </pc:sldChg>
      <pc:sldChg chg="addSp delSp modSp add ord">
        <pc:chgData name="Ranganathan, Vidya" userId="070a8bbd-4135-49d1-a249-f6c821483a01" providerId="ADAL" clId="{4948BA8E-1F75-481A-B494-BBA50C14275B}" dt="2020-09-22T03:56:56.648" v="2121" actId="1076"/>
        <pc:sldMkLst>
          <pc:docMk/>
          <pc:sldMk cId="3517156686" sldId="473"/>
        </pc:sldMkLst>
        <pc:spChg chg="add mod">
          <ac:chgData name="Ranganathan, Vidya" userId="070a8bbd-4135-49d1-a249-f6c821483a01" providerId="ADAL" clId="{4948BA8E-1F75-481A-B494-BBA50C14275B}" dt="2020-09-21T12:41:08.267" v="1869" actId="1076"/>
          <ac:spMkLst>
            <pc:docMk/>
            <pc:sldMk cId="3517156686" sldId="473"/>
            <ac:spMk id="2" creationId="{F943D9DA-129A-45D5-B31B-5CC2585F0DEF}"/>
          </ac:spMkLst>
        </pc:spChg>
        <pc:spChg chg="add del mod">
          <ac:chgData name="Ranganathan, Vidya" userId="070a8bbd-4135-49d1-a249-f6c821483a01" providerId="ADAL" clId="{4948BA8E-1F75-481A-B494-BBA50C14275B}" dt="2020-09-21T12:40:43.098" v="1859" actId="478"/>
          <ac:spMkLst>
            <pc:docMk/>
            <pc:sldMk cId="3517156686" sldId="473"/>
            <ac:spMk id="3" creationId="{35576FA1-B911-4483-9860-24F0AD5D051E}"/>
          </ac:spMkLst>
        </pc:spChg>
        <pc:spChg chg="add del mod">
          <ac:chgData name="Ranganathan, Vidya" userId="070a8bbd-4135-49d1-a249-f6c821483a01" providerId="ADAL" clId="{4948BA8E-1F75-481A-B494-BBA50C14275B}" dt="2020-09-21T12:40:46.785" v="1862" actId="478"/>
          <ac:spMkLst>
            <pc:docMk/>
            <pc:sldMk cId="3517156686" sldId="473"/>
            <ac:spMk id="4" creationId="{BADC8AAA-9CD9-4CE6-ACC1-0D1A4231DD59}"/>
          </ac:spMkLst>
        </pc:spChg>
        <pc:spChg chg="add del mod">
          <ac:chgData name="Ranganathan, Vidya" userId="070a8bbd-4135-49d1-a249-f6c821483a01" providerId="ADAL" clId="{4948BA8E-1F75-481A-B494-BBA50C14275B}" dt="2020-09-21T12:40:45.165" v="1860" actId="478"/>
          <ac:spMkLst>
            <pc:docMk/>
            <pc:sldMk cId="3517156686" sldId="473"/>
            <ac:spMk id="5" creationId="{5D2E71C8-6801-42D2-96A2-81BB04BA8802}"/>
          </ac:spMkLst>
        </pc:spChg>
        <pc:spChg chg="add del mod">
          <ac:chgData name="Ranganathan, Vidya" userId="070a8bbd-4135-49d1-a249-f6c821483a01" providerId="ADAL" clId="{4948BA8E-1F75-481A-B494-BBA50C14275B}" dt="2020-09-21T12:40:57.824" v="1865" actId="478"/>
          <ac:spMkLst>
            <pc:docMk/>
            <pc:sldMk cId="3517156686" sldId="473"/>
            <ac:spMk id="6" creationId="{7DE8192C-F07E-4C25-A9AB-83D7327C463D}"/>
          </ac:spMkLst>
        </pc:spChg>
        <pc:spChg chg="add mod">
          <ac:chgData name="Ranganathan, Vidya" userId="070a8bbd-4135-49d1-a249-f6c821483a01" providerId="ADAL" clId="{4948BA8E-1F75-481A-B494-BBA50C14275B}" dt="2020-09-21T12:43:06.176" v="1881" actId="20577"/>
          <ac:spMkLst>
            <pc:docMk/>
            <pc:sldMk cId="3517156686" sldId="473"/>
            <ac:spMk id="14" creationId="{3D6F7E98-ADB8-4DB1-99F1-3DDF07D03798}"/>
          </ac:spMkLst>
        </pc:spChg>
        <pc:spChg chg="add mod">
          <ac:chgData name="Ranganathan, Vidya" userId="070a8bbd-4135-49d1-a249-f6c821483a01" providerId="ADAL" clId="{4948BA8E-1F75-481A-B494-BBA50C14275B}" dt="2020-09-22T03:56:56.648" v="2121" actId="1076"/>
          <ac:spMkLst>
            <pc:docMk/>
            <pc:sldMk cId="3517156686" sldId="473"/>
            <ac:spMk id="18" creationId="{7052B7EB-41E0-4A9A-B2BC-13A3031A60D5}"/>
          </ac:spMkLst>
        </pc:spChg>
        <pc:spChg chg="add mod">
          <ac:chgData name="Ranganathan, Vidya" userId="070a8bbd-4135-49d1-a249-f6c821483a01" providerId="ADAL" clId="{4948BA8E-1F75-481A-B494-BBA50C14275B}" dt="2020-09-22T03:56:56.648" v="2121" actId="1076"/>
          <ac:spMkLst>
            <pc:docMk/>
            <pc:sldMk cId="3517156686" sldId="473"/>
            <ac:spMk id="20" creationId="{5086F3C3-B05B-47EB-B904-9B7CFB5CF7C6}"/>
          </ac:spMkLst>
        </pc:spChg>
        <pc:spChg chg="add mod">
          <ac:chgData name="Ranganathan, Vidya" userId="070a8bbd-4135-49d1-a249-f6c821483a01" providerId="ADAL" clId="{4948BA8E-1F75-481A-B494-BBA50C14275B}" dt="2020-09-21T12:43:24.016" v="1891" actId="20577"/>
          <ac:spMkLst>
            <pc:docMk/>
            <pc:sldMk cId="3517156686" sldId="473"/>
            <ac:spMk id="21" creationId="{C6DB405D-1F0B-46C5-B225-36EFD8BF4707}"/>
          </ac:spMkLst>
        </pc:spChg>
        <pc:spChg chg="add mod">
          <ac:chgData name="Ranganathan, Vidya" userId="070a8bbd-4135-49d1-a249-f6c821483a01" providerId="ADAL" clId="{4948BA8E-1F75-481A-B494-BBA50C14275B}" dt="2020-09-21T14:07:49.512" v="1913" actId="20577"/>
          <ac:spMkLst>
            <pc:docMk/>
            <pc:sldMk cId="3517156686" sldId="473"/>
            <ac:spMk id="22" creationId="{74B20112-E6D1-44B8-8740-6D78298F7FF1}"/>
          </ac:spMkLst>
        </pc:spChg>
        <pc:spChg chg="add mod">
          <ac:chgData name="Ranganathan, Vidya" userId="070a8bbd-4135-49d1-a249-f6c821483a01" providerId="ADAL" clId="{4948BA8E-1F75-481A-B494-BBA50C14275B}" dt="2020-09-21T12:43:57.627" v="1907" actId="20577"/>
          <ac:spMkLst>
            <pc:docMk/>
            <pc:sldMk cId="3517156686" sldId="473"/>
            <ac:spMk id="23" creationId="{89EDE2BB-B60D-42AB-9F9A-90BF6CD33A92}"/>
          </ac:spMkLst>
        </pc:spChg>
        <pc:spChg chg="add mod">
          <ac:chgData name="Ranganathan, Vidya" userId="070a8bbd-4135-49d1-a249-f6c821483a01" providerId="ADAL" clId="{4948BA8E-1F75-481A-B494-BBA50C14275B}" dt="2020-09-22T03:56:56.648" v="2121" actId="1076"/>
          <ac:spMkLst>
            <pc:docMk/>
            <pc:sldMk cId="3517156686" sldId="473"/>
            <ac:spMk id="25" creationId="{29795BBA-795E-45BC-89BF-BBC860897FCB}"/>
          </ac:spMkLst>
        </pc:spChg>
        <pc:spChg chg="add mod">
          <ac:chgData name="Ranganathan, Vidya" userId="070a8bbd-4135-49d1-a249-f6c821483a01" providerId="ADAL" clId="{4948BA8E-1F75-481A-B494-BBA50C14275B}" dt="2020-09-22T03:56:56.648" v="2121" actId="1076"/>
          <ac:spMkLst>
            <pc:docMk/>
            <pc:sldMk cId="3517156686" sldId="473"/>
            <ac:spMk id="27" creationId="{9DDABDFB-01DA-432F-8CA7-2AE8BB89B6BE}"/>
          </ac:spMkLst>
        </pc:spChg>
        <pc:spChg chg="add mod">
          <ac:chgData name="Ranganathan, Vidya" userId="070a8bbd-4135-49d1-a249-f6c821483a01" providerId="ADAL" clId="{4948BA8E-1F75-481A-B494-BBA50C14275B}" dt="2020-09-22T03:56:56.648" v="2121" actId="1076"/>
          <ac:spMkLst>
            <pc:docMk/>
            <pc:sldMk cId="3517156686" sldId="473"/>
            <ac:spMk id="34" creationId="{C773F522-70DC-44B0-9B91-D8A38F718377}"/>
          </ac:spMkLst>
        </pc:spChg>
        <pc:spChg chg="add mod">
          <ac:chgData name="Ranganathan, Vidya" userId="070a8bbd-4135-49d1-a249-f6c821483a01" providerId="ADAL" clId="{4948BA8E-1F75-481A-B494-BBA50C14275B}" dt="2020-09-22T03:56:56.648" v="2121" actId="1076"/>
          <ac:spMkLst>
            <pc:docMk/>
            <pc:sldMk cId="3517156686" sldId="473"/>
            <ac:spMk id="35" creationId="{B9083BCA-3721-4343-8391-A8AABCCD2411}"/>
          </ac:spMkLst>
        </pc:spChg>
        <pc:spChg chg="add mod">
          <ac:chgData name="Ranganathan, Vidya" userId="070a8bbd-4135-49d1-a249-f6c821483a01" providerId="ADAL" clId="{4948BA8E-1F75-481A-B494-BBA50C14275B}" dt="2020-09-22T03:56:56.648" v="2121" actId="1076"/>
          <ac:spMkLst>
            <pc:docMk/>
            <pc:sldMk cId="3517156686" sldId="473"/>
            <ac:spMk id="36" creationId="{FD0000E1-6180-4BC7-85C7-977C6E5105AB}"/>
          </ac:spMkLst>
        </pc:spChg>
        <pc:picChg chg="add mod">
          <ac:chgData name="Ranganathan, Vidya" userId="070a8bbd-4135-49d1-a249-f6c821483a01" providerId="ADAL" clId="{4948BA8E-1F75-481A-B494-BBA50C14275B}" dt="2020-09-22T03:55:45.961" v="2114" actId="14100"/>
          <ac:picMkLst>
            <pc:docMk/>
            <pc:sldMk cId="3517156686" sldId="473"/>
            <ac:picMk id="3" creationId="{906A6E65-A9DE-4790-8F23-06D922BE7F5D}"/>
          </ac:picMkLst>
        </pc:picChg>
        <pc:picChg chg="add del mod">
          <ac:chgData name="Ranganathan, Vidya" userId="070a8bbd-4135-49d1-a249-f6c821483a01" providerId="ADAL" clId="{4948BA8E-1F75-481A-B494-BBA50C14275B}" dt="2020-09-22T03:55:22.462" v="2112" actId="478"/>
          <ac:picMkLst>
            <pc:docMk/>
            <pc:sldMk cId="3517156686" sldId="473"/>
            <ac:picMk id="11" creationId="{AD39D95D-2831-4C49-87AE-F189EF6BEFF9}"/>
          </ac:picMkLst>
        </pc:picChg>
        <pc:cxnChg chg="add del mod">
          <ac:chgData name="Ranganathan, Vidya" userId="070a8bbd-4135-49d1-a249-f6c821483a01" providerId="ADAL" clId="{4948BA8E-1F75-481A-B494-BBA50C14275B}" dt="2020-09-21T12:40:39.995" v="1858" actId="478"/>
          <ac:cxnSpMkLst>
            <pc:docMk/>
            <pc:sldMk cId="3517156686" sldId="473"/>
            <ac:cxnSpMk id="8" creationId="{5B3B2FF4-34DA-454E-84F8-C5C6C2C3DAAE}"/>
          </ac:cxnSpMkLst>
        </pc:cxnChg>
        <pc:cxnChg chg="add del mod">
          <ac:chgData name="Ranganathan, Vidya" userId="070a8bbd-4135-49d1-a249-f6c821483a01" providerId="ADAL" clId="{4948BA8E-1F75-481A-B494-BBA50C14275B}" dt="2020-09-22T03:55:49.229" v="2115"/>
          <ac:cxnSpMkLst>
            <pc:docMk/>
            <pc:sldMk cId="3517156686" sldId="473"/>
            <ac:cxnSpMk id="10" creationId="{3AE2ED29-B36B-41DA-8363-1370096D19FC}"/>
          </ac:cxnSpMkLst>
        </pc:cxnChg>
        <pc:cxnChg chg="add del mod">
          <ac:chgData name="Ranganathan, Vidya" userId="070a8bbd-4135-49d1-a249-f6c821483a01" providerId="ADAL" clId="{4948BA8E-1F75-481A-B494-BBA50C14275B}" dt="2020-09-21T10:54:10.643" v="1680" actId="478"/>
          <ac:cxnSpMkLst>
            <pc:docMk/>
            <pc:sldMk cId="3517156686" sldId="473"/>
            <ac:cxnSpMk id="11" creationId="{8E1EEAEE-FBEA-440B-912B-6BC2B60421A0}"/>
          </ac:cxnSpMkLst>
        </pc:cxnChg>
        <pc:cxnChg chg="add mod">
          <ac:chgData name="Ranganathan, Vidya" userId="070a8bbd-4135-49d1-a249-f6c821483a01" providerId="ADAL" clId="{4948BA8E-1F75-481A-B494-BBA50C14275B}" dt="2020-09-22T03:55:59.838" v="2119" actId="14100"/>
          <ac:cxnSpMkLst>
            <pc:docMk/>
            <pc:sldMk cId="3517156686" sldId="473"/>
            <ac:cxnSpMk id="15" creationId="{775B0BCE-A725-4EBD-A3EE-AD20E64BB726}"/>
          </ac:cxnSpMkLst>
        </pc:cxnChg>
        <pc:cxnChg chg="add">
          <ac:chgData name="Ranganathan, Vidya" userId="070a8bbd-4135-49d1-a249-f6c821483a01" providerId="ADAL" clId="{4948BA8E-1F75-481A-B494-BBA50C14275B}" dt="2020-09-22T03:55:54.187" v="2118"/>
          <ac:cxnSpMkLst>
            <pc:docMk/>
            <pc:sldMk cId="3517156686" sldId="473"/>
            <ac:cxnSpMk id="16" creationId="{29B544CF-38CE-48E2-97D8-DE1887181459}"/>
          </ac:cxnSpMkLst>
        </pc:cxnChg>
        <pc:cxnChg chg="add del mod">
          <ac:chgData name="Ranganathan, Vidya" userId="070a8bbd-4135-49d1-a249-f6c821483a01" providerId="ADAL" clId="{4948BA8E-1F75-481A-B494-BBA50C14275B}" dt="2020-09-21T12:40:32.607" v="1855" actId="478"/>
          <ac:cxnSpMkLst>
            <pc:docMk/>
            <pc:sldMk cId="3517156686" sldId="473"/>
            <ac:cxnSpMk id="16" creationId="{FF868AFF-FF1E-448F-92CF-7D1F5E7AB6FB}"/>
          </ac:cxnSpMkLst>
        </pc:cxnChg>
        <pc:cxnChg chg="add del mod">
          <ac:chgData name="Ranganathan, Vidya" userId="070a8bbd-4135-49d1-a249-f6c821483a01" providerId="ADAL" clId="{4948BA8E-1F75-481A-B494-BBA50C14275B}" dt="2020-09-21T12:40:34.588" v="1856" actId="478"/>
          <ac:cxnSpMkLst>
            <pc:docMk/>
            <pc:sldMk cId="3517156686" sldId="473"/>
            <ac:cxnSpMk id="17" creationId="{84C67BEF-6107-42DE-BC8B-827097F9F840}"/>
          </ac:cxnSpMkLst>
        </pc:cxnChg>
        <pc:cxnChg chg="add del mod">
          <ac:chgData name="Ranganathan, Vidya" userId="070a8bbd-4135-49d1-a249-f6c821483a01" providerId="ADAL" clId="{4948BA8E-1F75-481A-B494-BBA50C14275B}" dt="2020-09-21T12:40:30.222" v="1854" actId="478"/>
          <ac:cxnSpMkLst>
            <pc:docMk/>
            <pc:sldMk cId="3517156686" sldId="473"/>
            <ac:cxnSpMk id="18" creationId="{D0F91A5E-9A4B-42BA-9B31-930E510D34A9}"/>
          </ac:cxnSpMkLst>
        </pc:cxnChg>
        <pc:cxnChg chg="add del mod">
          <ac:chgData name="Ranganathan, Vidya" userId="070a8bbd-4135-49d1-a249-f6c821483a01" providerId="ADAL" clId="{4948BA8E-1F75-481A-B494-BBA50C14275B}" dt="2020-09-22T03:55:53.109" v="2117"/>
          <ac:cxnSpMkLst>
            <pc:docMk/>
            <pc:sldMk cId="3517156686" sldId="473"/>
            <ac:cxnSpMk id="19" creationId="{9A566CFF-EC47-4F09-AC2B-6745FA0D8690}"/>
          </ac:cxnSpMkLst>
        </pc:cxnChg>
        <pc:cxnChg chg="add del">
          <ac:chgData name="Ranganathan, Vidya" userId="070a8bbd-4135-49d1-a249-f6c821483a01" providerId="ADAL" clId="{4948BA8E-1F75-481A-B494-BBA50C14275B}" dt="2020-09-21T12:43:11.518" v="1883"/>
          <ac:cxnSpMkLst>
            <pc:docMk/>
            <pc:sldMk cId="3517156686" sldId="473"/>
            <ac:cxnSpMk id="20" creationId="{50C957DD-32A2-4D29-8B82-F976E6C9394C}"/>
          </ac:cxnSpMkLst>
        </pc:cxnChg>
        <pc:cxnChg chg="add mod">
          <ac:chgData name="Ranganathan, Vidya" userId="070a8bbd-4135-49d1-a249-f6c821483a01" providerId="ADAL" clId="{4948BA8E-1F75-481A-B494-BBA50C14275B}" dt="2020-09-21T12:44:06.805" v="1908" actId="11529"/>
          <ac:cxnSpMkLst>
            <pc:docMk/>
            <pc:sldMk cId="3517156686" sldId="473"/>
            <ac:cxnSpMk id="24" creationId="{35527430-29C8-45BB-8D83-2E8E1DC375E3}"/>
          </ac:cxnSpMkLst>
        </pc:cxnChg>
        <pc:cxnChg chg="add mod">
          <ac:chgData name="Ranganathan, Vidya" userId="070a8bbd-4135-49d1-a249-f6c821483a01" providerId="ADAL" clId="{4948BA8E-1F75-481A-B494-BBA50C14275B}" dt="2020-09-21T12:44:13.074" v="1909" actId="11529"/>
          <ac:cxnSpMkLst>
            <pc:docMk/>
            <pc:sldMk cId="3517156686" sldId="473"/>
            <ac:cxnSpMk id="26" creationId="{4EF4F111-DC23-45C6-B301-BD79BA388C37}"/>
          </ac:cxnSpMkLst>
        </pc:cxnChg>
        <pc:cxnChg chg="add mod">
          <ac:chgData name="Ranganathan, Vidya" userId="070a8bbd-4135-49d1-a249-f6c821483a01" providerId="ADAL" clId="{4948BA8E-1F75-481A-B494-BBA50C14275B}" dt="2020-09-21T12:44:18.009" v="1910" actId="11529"/>
          <ac:cxnSpMkLst>
            <pc:docMk/>
            <pc:sldMk cId="3517156686" sldId="473"/>
            <ac:cxnSpMk id="28" creationId="{BD02C04C-0676-4484-B33E-B6DDB755986F}"/>
          </ac:cxnSpMkLst>
        </pc:cxnChg>
        <pc:cxnChg chg="add mod">
          <ac:chgData name="Ranganathan, Vidya" userId="070a8bbd-4135-49d1-a249-f6c821483a01" providerId="ADAL" clId="{4948BA8E-1F75-481A-B494-BBA50C14275B}" dt="2020-09-22T03:56:56.648" v="2121" actId="1076"/>
          <ac:cxnSpMkLst>
            <pc:docMk/>
            <pc:sldMk cId="3517156686" sldId="473"/>
            <ac:cxnSpMk id="29" creationId="{EAD3CC84-6895-4BFB-B9C1-C4CC5FA55187}"/>
          </ac:cxnSpMkLst>
        </pc:cxnChg>
        <pc:cxnChg chg="add mod">
          <ac:chgData name="Ranganathan, Vidya" userId="070a8bbd-4135-49d1-a249-f6c821483a01" providerId="ADAL" clId="{4948BA8E-1F75-481A-B494-BBA50C14275B}" dt="2020-09-21T12:44:24.096" v="1911" actId="11529"/>
          <ac:cxnSpMkLst>
            <pc:docMk/>
            <pc:sldMk cId="3517156686" sldId="473"/>
            <ac:cxnSpMk id="30" creationId="{7ECD15F7-7426-4E61-A954-8F51C6B201D2}"/>
          </ac:cxnSpMkLst>
        </pc:cxnChg>
        <pc:cxnChg chg="add mod">
          <ac:chgData name="Ranganathan, Vidya" userId="070a8bbd-4135-49d1-a249-f6c821483a01" providerId="ADAL" clId="{4948BA8E-1F75-481A-B494-BBA50C14275B}" dt="2020-09-22T03:56:56.648" v="2121" actId="1076"/>
          <ac:cxnSpMkLst>
            <pc:docMk/>
            <pc:sldMk cId="3517156686" sldId="473"/>
            <ac:cxnSpMk id="31" creationId="{DC01E096-8556-411D-A9BF-BE6A016CD809}"/>
          </ac:cxnSpMkLst>
        </pc:cxnChg>
        <pc:cxnChg chg="add mod">
          <ac:chgData name="Ranganathan, Vidya" userId="070a8bbd-4135-49d1-a249-f6c821483a01" providerId="ADAL" clId="{4948BA8E-1F75-481A-B494-BBA50C14275B}" dt="2020-09-22T03:56:56.648" v="2121" actId="1076"/>
          <ac:cxnSpMkLst>
            <pc:docMk/>
            <pc:sldMk cId="3517156686" sldId="473"/>
            <ac:cxnSpMk id="32" creationId="{3019951C-2877-455D-AFB5-250CA9D6CD86}"/>
          </ac:cxnSpMkLst>
        </pc:cxnChg>
        <pc:cxnChg chg="add mod">
          <ac:chgData name="Ranganathan, Vidya" userId="070a8bbd-4135-49d1-a249-f6c821483a01" providerId="ADAL" clId="{4948BA8E-1F75-481A-B494-BBA50C14275B}" dt="2020-09-22T03:56:56.648" v="2121" actId="1076"/>
          <ac:cxnSpMkLst>
            <pc:docMk/>
            <pc:sldMk cId="3517156686" sldId="473"/>
            <ac:cxnSpMk id="33" creationId="{092D310E-03DA-480D-86C5-AEADC7E7E44E}"/>
          </ac:cxnSpMkLst>
        </pc:cxnChg>
        <pc:cxnChg chg="add mod">
          <ac:chgData name="Ranganathan, Vidya" userId="070a8bbd-4135-49d1-a249-f6c821483a01" providerId="ADAL" clId="{4948BA8E-1F75-481A-B494-BBA50C14275B}" dt="2020-09-22T03:56:56.648" v="2121" actId="1076"/>
          <ac:cxnSpMkLst>
            <pc:docMk/>
            <pc:sldMk cId="3517156686" sldId="473"/>
            <ac:cxnSpMk id="37" creationId="{C4AD6441-0384-455D-ABAE-4558C7053C2A}"/>
          </ac:cxnSpMkLst>
        </pc:cxnChg>
        <pc:cxnChg chg="add mod">
          <ac:chgData name="Ranganathan, Vidya" userId="070a8bbd-4135-49d1-a249-f6c821483a01" providerId="ADAL" clId="{4948BA8E-1F75-481A-B494-BBA50C14275B}" dt="2020-09-22T03:56:56.648" v="2121" actId="1076"/>
          <ac:cxnSpMkLst>
            <pc:docMk/>
            <pc:sldMk cId="3517156686" sldId="473"/>
            <ac:cxnSpMk id="38" creationId="{868D7610-ACF3-41E9-A690-AD053CC75E17}"/>
          </ac:cxnSpMkLst>
        </pc:cxnChg>
        <pc:cxnChg chg="add mod">
          <ac:chgData name="Ranganathan, Vidya" userId="070a8bbd-4135-49d1-a249-f6c821483a01" providerId="ADAL" clId="{4948BA8E-1F75-481A-B494-BBA50C14275B}" dt="2020-09-22T03:56:56.648" v="2121" actId="1076"/>
          <ac:cxnSpMkLst>
            <pc:docMk/>
            <pc:sldMk cId="3517156686" sldId="473"/>
            <ac:cxnSpMk id="39" creationId="{7A43342C-2729-4855-90D9-99A9F858223E}"/>
          </ac:cxnSpMkLst>
        </pc:cxnChg>
      </pc:sldChg>
      <pc:sldChg chg="addSp delSp modSp add">
        <pc:chgData name="Ranganathan, Vidya" userId="070a8bbd-4135-49d1-a249-f6c821483a01" providerId="ADAL" clId="{4948BA8E-1F75-481A-B494-BBA50C14275B}" dt="2020-09-22T04:09:56.797" v="2433" actId="313"/>
        <pc:sldMkLst>
          <pc:docMk/>
          <pc:sldMk cId="2303747207" sldId="474"/>
        </pc:sldMkLst>
        <pc:graphicFrameChg chg="add modGraphic">
          <ac:chgData name="Ranganathan, Vidya" userId="070a8bbd-4135-49d1-a249-f6c821483a01" providerId="ADAL" clId="{4948BA8E-1F75-481A-B494-BBA50C14275B}" dt="2020-09-22T04:09:56.797" v="2433" actId="313"/>
          <ac:graphicFrameMkLst>
            <pc:docMk/>
            <pc:sldMk cId="2303747207" sldId="474"/>
            <ac:graphicFrameMk id="2" creationId="{F22E2848-B37B-4D8D-95DC-E613A38807A6}"/>
          </ac:graphicFrameMkLst>
        </pc:graphicFrameChg>
        <pc:picChg chg="add del">
          <ac:chgData name="Ranganathan, Vidya" userId="070a8bbd-4135-49d1-a249-f6c821483a01" providerId="ADAL" clId="{4948BA8E-1F75-481A-B494-BBA50C14275B}" dt="2020-09-21T12:39:44.370" v="1845" actId="478"/>
          <ac:picMkLst>
            <pc:docMk/>
            <pc:sldMk cId="2303747207" sldId="474"/>
            <ac:picMk id="2" creationId="{8D056FC2-3EE2-4069-A5CC-06E6649E503B}"/>
          </ac:picMkLst>
        </pc:picChg>
        <pc:picChg chg="add del mod">
          <ac:chgData name="Ranganathan, Vidya" userId="070a8bbd-4135-49d1-a249-f6c821483a01" providerId="ADAL" clId="{4948BA8E-1F75-481A-B494-BBA50C14275B}" dt="2020-09-21T12:40:05.785" v="1848"/>
          <ac:picMkLst>
            <pc:docMk/>
            <pc:sldMk cId="2303747207" sldId="474"/>
            <ac:picMk id="3" creationId="{0D6A26AF-9111-4AB0-B315-1A9A16F1A68B}"/>
          </ac:picMkLst>
        </pc:picChg>
      </pc:sldChg>
      <pc:sldChg chg="addSp delSp modSp add">
        <pc:chgData name="Ranganathan, Vidya" userId="070a8bbd-4135-49d1-a249-f6c821483a01" providerId="ADAL" clId="{4948BA8E-1F75-481A-B494-BBA50C14275B}" dt="2020-09-25T03:34:54.837" v="4639" actId="1076"/>
        <pc:sldMkLst>
          <pc:docMk/>
          <pc:sldMk cId="3002776545" sldId="475"/>
        </pc:sldMkLst>
        <pc:spChg chg="add del">
          <ac:chgData name="Ranganathan, Vidya" userId="070a8bbd-4135-49d1-a249-f6c821483a01" providerId="ADAL" clId="{4948BA8E-1F75-481A-B494-BBA50C14275B}" dt="2020-09-23T10:51:20.276" v="2574" actId="478"/>
          <ac:spMkLst>
            <pc:docMk/>
            <pc:sldMk cId="3002776545" sldId="475"/>
            <ac:spMk id="2" creationId="{04878DFF-7CE4-4846-AD53-3E089D795F21}"/>
          </ac:spMkLst>
        </pc:spChg>
        <pc:spChg chg="mod">
          <ac:chgData name="Ranganathan, Vidya" userId="070a8bbd-4135-49d1-a249-f6c821483a01" providerId="ADAL" clId="{4948BA8E-1F75-481A-B494-BBA50C14275B}" dt="2020-09-23T10:51:56.258" v="2576" actId="207"/>
          <ac:spMkLst>
            <pc:docMk/>
            <pc:sldMk cId="3002776545" sldId="475"/>
            <ac:spMk id="5" creationId="{37C0BA71-BAB2-4AEB-9637-494474A6DE7C}"/>
          </ac:spMkLst>
        </pc:spChg>
        <pc:spChg chg="mod">
          <ac:chgData name="Ranganathan, Vidya" userId="070a8bbd-4135-49d1-a249-f6c821483a01" providerId="ADAL" clId="{4948BA8E-1F75-481A-B494-BBA50C14275B}" dt="2020-09-23T10:52:28.101" v="2581" actId="207"/>
          <ac:spMkLst>
            <pc:docMk/>
            <pc:sldMk cId="3002776545" sldId="475"/>
            <ac:spMk id="10" creationId="{99E87BE5-E1AB-4A26-A5E5-653DD990D73D}"/>
          </ac:spMkLst>
        </pc:spChg>
        <pc:spChg chg="mod">
          <ac:chgData name="Ranganathan, Vidya" userId="070a8bbd-4135-49d1-a249-f6c821483a01" providerId="ADAL" clId="{4948BA8E-1F75-481A-B494-BBA50C14275B}" dt="2020-09-23T10:52:04.173" v="2577" actId="207"/>
          <ac:spMkLst>
            <pc:docMk/>
            <pc:sldMk cId="3002776545" sldId="475"/>
            <ac:spMk id="11" creationId="{B33D21B7-B575-4A0F-915D-88D4B633709A}"/>
          </ac:spMkLst>
        </pc:spChg>
        <pc:spChg chg="mod">
          <ac:chgData name="Ranganathan, Vidya" userId="070a8bbd-4135-49d1-a249-f6c821483a01" providerId="ADAL" clId="{4948BA8E-1F75-481A-B494-BBA50C14275B}" dt="2020-09-23T10:52:25.292" v="2580" actId="207"/>
          <ac:spMkLst>
            <pc:docMk/>
            <pc:sldMk cId="3002776545" sldId="475"/>
            <ac:spMk id="13" creationId="{1077A16E-25CD-4CEF-A7AC-BE7ACD1AECF6}"/>
          </ac:spMkLst>
        </pc:spChg>
        <pc:spChg chg="mod">
          <ac:chgData name="Ranganathan, Vidya" userId="070a8bbd-4135-49d1-a249-f6c821483a01" providerId="ADAL" clId="{4948BA8E-1F75-481A-B494-BBA50C14275B}" dt="2020-09-23T10:53:11.071" v="2585" actId="207"/>
          <ac:spMkLst>
            <pc:docMk/>
            <pc:sldMk cId="3002776545" sldId="475"/>
            <ac:spMk id="24" creationId="{4C95E5F7-FD74-4794-BF57-6E31FC0A32B4}"/>
          </ac:spMkLst>
        </pc:spChg>
        <pc:spChg chg="mod">
          <ac:chgData name="Ranganathan, Vidya" userId="070a8bbd-4135-49d1-a249-f6c821483a01" providerId="ADAL" clId="{4948BA8E-1F75-481A-B494-BBA50C14275B}" dt="2020-09-23T10:52:46.632" v="2583" actId="207"/>
          <ac:spMkLst>
            <pc:docMk/>
            <pc:sldMk cId="3002776545" sldId="475"/>
            <ac:spMk id="25" creationId="{64AB54E9-4544-4E6C-8352-0B3D0835956B}"/>
          </ac:spMkLst>
        </pc:spChg>
        <pc:spChg chg="mod">
          <ac:chgData name="Ranganathan, Vidya" userId="070a8bbd-4135-49d1-a249-f6c821483a01" providerId="ADAL" clId="{4948BA8E-1F75-481A-B494-BBA50C14275B}" dt="2020-09-23T10:52:52.456" v="2584" actId="207"/>
          <ac:spMkLst>
            <pc:docMk/>
            <pc:sldMk cId="3002776545" sldId="475"/>
            <ac:spMk id="26" creationId="{4AD41BDA-6A59-49B7-A17E-670875BECECD}"/>
          </ac:spMkLst>
        </pc:spChg>
        <pc:spChg chg="mod">
          <ac:chgData name="Ranganathan, Vidya" userId="070a8bbd-4135-49d1-a249-f6c821483a01" providerId="ADAL" clId="{4948BA8E-1F75-481A-B494-BBA50C14275B}" dt="2020-09-23T10:52:41.008" v="2582" actId="207"/>
          <ac:spMkLst>
            <pc:docMk/>
            <pc:sldMk cId="3002776545" sldId="475"/>
            <ac:spMk id="27" creationId="{C8AD6947-113A-42B7-9526-21D143558882}"/>
          </ac:spMkLst>
        </pc:spChg>
        <pc:spChg chg="add mod">
          <ac:chgData name="Ranganathan, Vidya" userId="070a8bbd-4135-49d1-a249-f6c821483a01" providerId="ADAL" clId="{4948BA8E-1F75-481A-B494-BBA50C14275B}" dt="2020-09-25T03:34:23.220" v="4637" actId="1076"/>
          <ac:spMkLst>
            <pc:docMk/>
            <pc:sldMk cId="3002776545" sldId="475"/>
            <ac:spMk id="28" creationId="{D3B70416-E2D3-4687-8F93-B2D48AE21298}"/>
          </ac:spMkLst>
        </pc:spChg>
        <pc:spChg chg="add mod">
          <ac:chgData name="Ranganathan, Vidya" userId="070a8bbd-4135-49d1-a249-f6c821483a01" providerId="ADAL" clId="{4948BA8E-1F75-481A-B494-BBA50C14275B}" dt="2020-09-25T03:34:54.837" v="4639" actId="1076"/>
          <ac:spMkLst>
            <pc:docMk/>
            <pc:sldMk cId="3002776545" sldId="475"/>
            <ac:spMk id="29" creationId="{C6E44714-E168-4AFF-93C0-8AD57F4027A3}"/>
          </ac:spMkLst>
        </pc:spChg>
        <pc:grpChg chg="add">
          <ac:chgData name="Ranganathan, Vidya" userId="070a8bbd-4135-49d1-a249-f6c821483a01" providerId="ADAL" clId="{4948BA8E-1F75-481A-B494-BBA50C14275B}" dt="2020-09-23T10:51:08.313" v="2573"/>
          <ac:grpSpMkLst>
            <pc:docMk/>
            <pc:sldMk cId="3002776545" sldId="475"/>
            <ac:grpSpMk id="3" creationId="{74DD7562-1C87-4633-9309-4028A68AAC87}"/>
          </ac:grpSpMkLst>
        </pc:grpChg>
        <pc:grpChg chg="add">
          <ac:chgData name="Ranganathan, Vidya" userId="070a8bbd-4135-49d1-a249-f6c821483a01" providerId="ADAL" clId="{4948BA8E-1F75-481A-B494-BBA50C14275B}" dt="2020-09-23T10:51:08.313" v="2573"/>
          <ac:grpSpMkLst>
            <pc:docMk/>
            <pc:sldMk cId="3002776545" sldId="475"/>
            <ac:grpSpMk id="8" creationId="{073D32D6-E365-4EA7-A545-786EDAFA3356}"/>
          </ac:grpSpMkLst>
        </pc:grpChg>
        <pc:grpChg chg="add">
          <ac:chgData name="Ranganathan, Vidya" userId="070a8bbd-4135-49d1-a249-f6c821483a01" providerId="ADAL" clId="{4948BA8E-1F75-481A-B494-BBA50C14275B}" dt="2020-09-23T10:51:08.313" v="2573"/>
          <ac:grpSpMkLst>
            <pc:docMk/>
            <pc:sldMk cId="3002776545" sldId="475"/>
            <ac:grpSpMk id="19" creationId="{045FD8E5-1C65-4516-8CE4-F2DD61EF4466}"/>
          </ac:grpSpMkLst>
        </pc:grpChg>
      </pc:sldChg>
      <pc:sldChg chg="addSp delSp modSp add del">
        <pc:chgData name="Ranganathan, Vidya" userId="070a8bbd-4135-49d1-a249-f6c821483a01" providerId="ADAL" clId="{4948BA8E-1F75-481A-B494-BBA50C14275B}" dt="2020-09-23T12:40:54.769" v="2693" actId="2696"/>
        <pc:sldMkLst>
          <pc:docMk/>
          <pc:sldMk cId="3666610839" sldId="476"/>
        </pc:sldMkLst>
        <pc:spChg chg="add mod">
          <ac:chgData name="Ranganathan, Vidya" userId="070a8bbd-4135-49d1-a249-f6c821483a01" providerId="ADAL" clId="{4948BA8E-1F75-481A-B494-BBA50C14275B}" dt="2020-09-23T11:18:05.979" v="2591" actId="1076"/>
          <ac:spMkLst>
            <pc:docMk/>
            <pc:sldMk cId="3666610839" sldId="476"/>
            <ac:spMk id="3" creationId="{78725E31-4A6C-4273-81B3-2432DFCCBCCB}"/>
          </ac:spMkLst>
        </pc:spChg>
        <pc:spChg chg="add del mod">
          <ac:chgData name="Ranganathan, Vidya" userId="070a8bbd-4135-49d1-a249-f6c821483a01" providerId="ADAL" clId="{4948BA8E-1F75-481A-B494-BBA50C14275B}" dt="2020-09-23T12:21:16.331" v="2629" actId="478"/>
          <ac:spMkLst>
            <pc:docMk/>
            <pc:sldMk cId="3666610839" sldId="476"/>
            <ac:spMk id="5" creationId="{C0209C80-2B22-434E-B58C-161FFCD80642}"/>
          </ac:spMkLst>
        </pc:spChg>
        <pc:spChg chg="add mod">
          <ac:chgData name="Ranganathan, Vidya" userId="070a8bbd-4135-49d1-a249-f6c821483a01" providerId="ADAL" clId="{4948BA8E-1F75-481A-B494-BBA50C14275B}" dt="2020-09-23T12:19:13.052" v="2628" actId="20577"/>
          <ac:spMkLst>
            <pc:docMk/>
            <pc:sldMk cId="3666610839" sldId="476"/>
            <ac:spMk id="6" creationId="{169DA59D-5BDE-429D-BA1B-F5A76BA36472}"/>
          </ac:spMkLst>
        </pc:spChg>
        <pc:spChg chg="add mod">
          <ac:chgData name="Ranganathan, Vidya" userId="070a8bbd-4135-49d1-a249-f6c821483a01" providerId="ADAL" clId="{4948BA8E-1F75-481A-B494-BBA50C14275B}" dt="2020-09-23T11:20:54.701" v="2601" actId="1076"/>
          <ac:spMkLst>
            <pc:docMk/>
            <pc:sldMk cId="3666610839" sldId="476"/>
            <ac:spMk id="7" creationId="{32F3BE05-A59F-4D61-A803-AEB668D6BB9E}"/>
          </ac:spMkLst>
        </pc:spChg>
        <pc:spChg chg="add mod">
          <ac:chgData name="Ranganathan, Vidya" userId="070a8bbd-4135-49d1-a249-f6c821483a01" providerId="ADAL" clId="{4948BA8E-1F75-481A-B494-BBA50C14275B}" dt="2020-09-23T12:19:07.587" v="2620" actId="20577"/>
          <ac:spMkLst>
            <pc:docMk/>
            <pc:sldMk cId="3666610839" sldId="476"/>
            <ac:spMk id="8" creationId="{03EE3271-C673-43D3-AFD7-C7281203647E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9" creationId="{F3A0A961-65AE-4CF6-9092-960FC54E0F9F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0" creationId="{B499937B-2AF5-46D5-9FA1-9C19EB0AFE2C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1" creationId="{7FD6E84B-188B-4778-A831-00EC1084613C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2" creationId="{D031448A-CE51-42D9-B276-6EAB43923FF3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3" creationId="{79EF99E1-42F3-4729-BB87-E94E87A6AB11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4" creationId="{1396B8A9-B04D-4FC7-A6D8-FF9979560034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5" creationId="{4EEDA52D-EEF2-4884-BADA-F77E0DA2CEFC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6" creationId="{CF7D76E1-796F-49C7-B473-7564A873A648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7" creationId="{7A6B596F-AF40-4FFF-828A-601D031944A6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8" creationId="{7B075B7C-53B0-43EB-B692-2C0A37572337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19" creationId="{C16C30DE-8C68-4EB2-A6F6-C9B5DA9E9534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0" creationId="{40395A4D-C86B-4BF1-A781-9633DD1BA9F1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1" creationId="{D863B223-2335-4B24-B373-31548C45C4AF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2" creationId="{1FDC3063-9B12-4F22-80A5-F13FB5E545B2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3" creationId="{F0D2518B-7D21-49E0-A7C2-D65D20C68224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4" creationId="{6E1032FF-22DA-4673-AFAA-2DC5A9DEC48E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6" creationId="{0B325FD1-7C9F-43B3-9939-935FFF19F465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7" creationId="{0ACDB2C5-F995-41DD-8454-71954C84FE15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8" creationId="{2AD601A6-AB18-4845-9445-3D40F20F88EC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29" creationId="{F698E519-0E08-4DF4-A6ED-EAB10FE1C4D9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30" creationId="{5B2C4171-61DC-4BFD-BADD-39A9F7C91168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31" creationId="{2F8852F0-54AD-42A5-B88A-125E73897095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32" creationId="{9417601D-9ABB-40BE-8D5B-F72DA40CB5EC}"/>
          </ac:spMkLst>
        </pc:spChg>
        <pc:spChg chg="add mod">
          <ac:chgData name="Ranganathan, Vidya" userId="070a8bbd-4135-49d1-a249-f6c821483a01" providerId="ADAL" clId="{4948BA8E-1F75-481A-B494-BBA50C14275B}" dt="2020-09-23T12:21:28.748" v="2631" actId="1076"/>
          <ac:spMkLst>
            <pc:docMk/>
            <pc:sldMk cId="3666610839" sldId="476"/>
            <ac:spMk id="33" creationId="{0BAFE4D9-6A55-4A35-898F-598978E71A89}"/>
          </ac:spMkLst>
        </pc:spChg>
        <pc:picChg chg="add mod">
          <ac:chgData name="Ranganathan, Vidya" userId="070a8bbd-4135-49d1-a249-f6c821483a01" providerId="ADAL" clId="{4948BA8E-1F75-481A-B494-BBA50C14275B}" dt="2020-09-23T11:17:55.697" v="2589" actId="1076"/>
          <ac:picMkLst>
            <pc:docMk/>
            <pc:sldMk cId="3666610839" sldId="476"/>
            <ac:picMk id="2" creationId="{563C18A2-1C1B-4D63-9658-95EE9F0D11ED}"/>
          </ac:picMkLst>
        </pc:picChg>
        <pc:picChg chg="add mod">
          <ac:chgData name="Ranganathan, Vidya" userId="070a8bbd-4135-49d1-a249-f6c821483a01" providerId="ADAL" clId="{4948BA8E-1F75-481A-B494-BBA50C14275B}" dt="2020-09-23T11:18:22.677" v="2594" actId="1076"/>
          <ac:picMkLst>
            <pc:docMk/>
            <pc:sldMk cId="3666610839" sldId="476"/>
            <ac:picMk id="4" creationId="{57848051-05A2-4EFB-82FD-55F934A5A5E7}"/>
          </ac:picMkLst>
        </pc:picChg>
        <pc:cxnChg chg="add mod">
          <ac:chgData name="Ranganathan, Vidya" userId="070a8bbd-4135-49d1-a249-f6c821483a01" providerId="ADAL" clId="{4948BA8E-1F75-481A-B494-BBA50C14275B}" dt="2020-09-23T12:21:28.748" v="2631" actId="1076"/>
          <ac:cxnSpMkLst>
            <pc:docMk/>
            <pc:sldMk cId="3666610839" sldId="476"/>
            <ac:cxnSpMk id="25" creationId="{0D09A4C5-910A-49A3-98B5-362BE697E7A0}"/>
          </ac:cxnSpMkLst>
        </pc:cxnChg>
      </pc:sldChg>
      <pc:sldChg chg="addSp delSp modSp add">
        <pc:chgData name="Ranganathan, Vidya" userId="070a8bbd-4135-49d1-a249-f6c821483a01" providerId="ADAL" clId="{4948BA8E-1F75-481A-B494-BBA50C14275B}" dt="2020-09-25T04:50:16.270" v="4656" actId="1076"/>
        <pc:sldMkLst>
          <pc:docMk/>
          <pc:sldMk cId="2938053836" sldId="477"/>
        </pc:sldMkLst>
        <pc:spChg chg="add mod">
          <ac:chgData name="Ranganathan, Vidya" userId="070a8bbd-4135-49d1-a249-f6c821483a01" providerId="ADAL" clId="{4948BA8E-1F75-481A-B494-BBA50C14275B}" dt="2020-09-24T05:20:31.397" v="3394" actId="339"/>
          <ac:spMkLst>
            <pc:docMk/>
            <pc:sldMk cId="2938053836" sldId="477"/>
            <ac:spMk id="2" creationId="{57CE35D7-B346-4248-A4F0-5CA319F80CB8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" creationId="{F718CF24-0B0E-49A6-8F26-6755BB6CE922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3" creationId="{304E6D01-F02A-4FEE-A4AC-12BCA950C5A5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4" creationId="{EA0E2B5F-89D0-4C2A-910B-44296A38B9A4}"/>
          </ac:spMkLst>
        </pc:spChg>
        <pc:spChg chg="add mod">
          <ac:chgData name="Ranganathan, Vidya" userId="070a8bbd-4135-49d1-a249-f6c821483a01" providerId="ADAL" clId="{4948BA8E-1F75-481A-B494-BBA50C14275B}" dt="2020-09-24T05:38:18.277" v="3454" actId="14100"/>
          <ac:spMkLst>
            <pc:docMk/>
            <pc:sldMk cId="2938053836" sldId="477"/>
            <ac:spMk id="5" creationId="{541402B7-0352-4717-9F58-915E96FC4B43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" creationId="{716E0C22-4102-4142-9A61-6C5CE4CA247F}"/>
          </ac:spMkLst>
        </pc:spChg>
        <pc:spChg chg="add mod">
          <ac:chgData name="Ranganathan, Vidya" userId="070a8bbd-4135-49d1-a249-f6c821483a01" providerId="ADAL" clId="{4948BA8E-1F75-481A-B494-BBA50C14275B}" dt="2020-09-25T03:04:07.950" v="4421" actId="1076"/>
          <ac:spMkLst>
            <pc:docMk/>
            <pc:sldMk cId="2938053836" sldId="477"/>
            <ac:spMk id="6" creationId="{680C1A38-3E90-436A-9F2B-D5604E52E058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" creationId="{FC9C47C8-B501-458A-81CE-B10C2F9982BF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7" creationId="{E8AA7962-05AF-4D39-89F0-BF9D720E6432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8" creationId="{A41CB76B-C0D6-4133-A2BA-41A12161014B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" creationId="{BAD94E15-B850-4916-ACD2-4FC1AA838A2B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2" creationId="{DD5506F6-FA1E-440A-8E50-8029D1D4845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3" creationId="{35DECE11-D662-4FCB-A744-944C5ED6E16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4" creationId="{17881A1A-2B00-4F73-B06D-B12753648B22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5" creationId="{0669401A-B6C7-4C57-B7E5-83ED8A528C9F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6" creationId="{EEE9C7FD-9A5E-4F13-8B3D-24673275B2DC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8" creationId="{3659266F-9EE3-4EA5-B46E-899701A24372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9" creationId="{6B3A907C-79F8-488B-9BE4-960F02C2362C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0" creationId="{DCB33C5F-AD32-4348-A7D6-C3FC3466650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1" creationId="{4343B63C-1B48-4E7F-B261-F58FD778227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2" creationId="{66C59187-79EE-41B8-9111-7E1C084D91E2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3" creationId="{001F6239-7D1D-4396-A55E-340046FD3793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4" creationId="{92227D07-EF0C-4CE0-9084-75CB996C6220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5" creationId="{6993223E-5160-4F5A-8AD0-609B657CD3F8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6" creationId="{88BC094A-1220-48E1-A979-E551757E7003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7" creationId="{BFABB073-216A-4419-8FF4-943E0F319826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8" creationId="{D2EF0FE2-7FF5-4A00-8587-FEC7970C0D8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29" creationId="{4F6572C9-31B1-4248-AD62-FF3C2643964B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30" creationId="{B6B549C8-D901-41BF-9916-CFB768F44AC5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31" creationId="{AA79A7E9-61B1-4048-BCAB-CD0828F05FC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32" creationId="{4773C7D1-8984-4BBF-8A8F-21730E9A0B81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33" creationId="{3128A19C-DF09-4C05-A6E3-E1C30508043C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38" creationId="{25E40243-1EDB-4A6E-8867-E3D3B46FBB7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39" creationId="{B44C4070-6801-4574-8CFD-42F2EAF8028F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47" creationId="{CA61D4EE-76AD-49E0-8AA1-E7E3BAD7079D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48" creationId="{3B442B76-6F72-4724-8868-7671320DC6E2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49" creationId="{25AFAFEA-B564-48F6-AD66-7AF876F715F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0" creationId="{3C42114D-A9AC-4CB5-AF8F-469616D6352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1" creationId="{8EF676EF-C578-474B-BEBF-C65A769D9945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2" creationId="{C9BCE150-42AD-4FD8-B2E0-F75E7A06CAA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3" creationId="{5DD1D227-1B42-464B-9492-7457B8E8588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4" creationId="{3F7A39D4-85DC-4B06-A2A2-C7033C52CC13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5" creationId="{D5ACA661-8100-4BF6-A5BC-0E224E483290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6" creationId="{CA61D9C9-D9B1-426F-9A82-5A49F5335D1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7" creationId="{BFED7DE9-FB14-4E2D-9085-2DC88F4F4B33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8" creationId="{101C24B7-3159-46FD-83D7-0F6B57D8F31F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59" creationId="{0C4C6818-040A-4723-85EE-30260A430CA6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0" creationId="{2999641C-D322-4EE9-82C8-1B1A5AB7362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1" creationId="{FC27D4F5-926D-4D32-A8F3-143A11010DAD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2" creationId="{05B60B00-61CA-4799-8B8E-98A922955CDC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3" creationId="{9F72D2AB-6D04-4099-8A39-6E00CC5979D7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6" creationId="{7EC7D189-B18C-423A-80B0-CE0BE9B509F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7" creationId="{5316DFE9-CED7-4B21-A64B-B4B7C47AA8D3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8" creationId="{011B340E-BE14-416A-B127-E63909EB74DD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69" creationId="{7C964182-E590-4162-9953-F3FA2660CE15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70" creationId="{497D3132-3021-4E80-9771-121B22526278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71" creationId="{DB24AC65-B774-4B35-9647-9AEB62759AAF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81" creationId="{390EEF69-DEB3-4E5F-85B4-0472C27EA068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83" creationId="{8702EC68-D5EA-4E74-B6DF-245EC5688A6C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84" creationId="{7F1D37D6-996B-4D24-ABAE-DC4CA24A7D4A}"/>
          </ac:spMkLst>
        </pc:spChg>
        <pc:spChg chg="add mod">
          <ac:chgData name="Ranganathan, Vidya" userId="070a8bbd-4135-49d1-a249-f6c821483a01" providerId="ADAL" clId="{4948BA8E-1F75-481A-B494-BBA50C14275B}" dt="2020-09-24T05:38:35.899" v="3487" actId="20577"/>
          <ac:spMkLst>
            <pc:docMk/>
            <pc:sldMk cId="2938053836" sldId="477"/>
            <ac:spMk id="85" creationId="{EC8781E1-A182-42CC-8E37-D7A81DF74A71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85" creationId="{F60EF209-2D5F-4492-B4CB-F30B045F58E5}"/>
          </ac:spMkLst>
        </pc:spChg>
        <pc:spChg chg="add mod">
          <ac:chgData name="Ranganathan, Vidya" userId="070a8bbd-4135-49d1-a249-f6c821483a01" providerId="ADAL" clId="{4948BA8E-1F75-481A-B494-BBA50C14275B}" dt="2020-09-25T03:02:58.712" v="4406" actId="113"/>
          <ac:spMkLst>
            <pc:docMk/>
            <pc:sldMk cId="2938053836" sldId="477"/>
            <ac:spMk id="86" creationId="{C4E6C5C3-B8D6-4644-867F-DA2E1004E9A4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87" creationId="{8F5A9646-C181-4C13-88E2-96692CF3C5F4}"/>
          </ac:spMkLst>
        </pc:spChg>
        <pc:spChg chg="add mod">
          <ac:chgData name="Ranganathan, Vidya" userId="070a8bbd-4135-49d1-a249-f6c821483a01" providerId="ADAL" clId="{4948BA8E-1F75-481A-B494-BBA50C14275B}" dt="2020-09-25T03:02:58.712" v="4406" actId="113"/>
          <ac:spMkLst>
            <pc:docMk/>
            <pc:sldMk cId="2938053836" sldId="477"/>
            <ac:spMk id="87" creationId="{E4FCC632-FE9C-4447-AB7D-1A4BB313F9F6}"/>
          </ac:spMkLst>
        </pc:spChg>
        <pc:spChg chg="add mod">
          <ac:chgData name="Ranganathan, Vidya" userId="070a8bbd-4135-49d1-a249-f6c821483a01" providerId="ADAL" clId="{4948BA8E-1F75-481A-B494-BBA50C14275B}" dt="2020-09-25T03:02:58.712" v="4406" actId="113"/>
          <ac:spMkLst>
            <pc:docMk/>
            <pc:sldMk cId="2938053836" sldId="477"/>
            <ac:spMk id="88" creationId="{32EE61AB-33D6-4B92-81C8-9FBDE13ADD24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88" creationId="{397CD2B7-A923-49CE-9D9C-6D099CEE1F04}"/>
          </ac:spMkLst>
        </pc:spChg>
        <pc:spChg chg="add mod">
          <ac:chgData name="Ranganathan, Vidya" userId="070a8bbd-4135-49d1-a249-f6c821483a01" providerId="ADAL" clId="{4948BA8E-1F75-481A-B494-BBA50C14275B}" dt="2020-09-25T03:02:58.712" v="4406" actId="113"/>
          <ac:spMkLst>
            <pc:docMk/>
            <pc:sldMk cId="2938053836" sldId="477"/>
            <ac:spMk id="89" creationId="{07976F00-FE17-46EF-B3FF-AFA98F439755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0" creationId="{B8519A71-D676-4376-985A-4ABC4D751188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2" creationId="{780B0FE6-D30F-47F1-B31A-9FBB0252B7D1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3" creationId="{8A5E805D-1B57-4573-B889-9F6D9BE2C666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4" creationId="{63F5A64A-C7F6-4B53-BECD-2747C97E4E36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6" creationId="{0B65C23B-BF1C-4A9B-ACDC-9977B3DC52E9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8" creationId="{0DFA592B-8395-4B0F-8629-71AFFCE96CFC}"/>
          </ac:spMkLst>
        </pc:spChg>
        <pc:spChg chg="add mod">
          <ac:chgData name="Ranganathan, Vidya" userId="070a8bbd-4135-49d1-a249-f6c821483a01" providerId="ADAL" clId="{4948BA8E-1F75-481A-B494-BBA50C14275B}" dt="2020-09-25T03:01:27.068" v="4362" actId="571"/>
          <ac:spMkLst>
            <pc:docMk/>
            <pc:sldMk cId="2938053836" sldId="477"/>
            <ac:spMk id="98" creationId="{C491E6F3-EB4A-439A-B6FD-F36C0017E9E0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99" creationId="{06E5822B-108C-4FD7-9B53-31220EC6CE33}"/>
          </ac:spMkLst>
        </pc:spChg>
        <pc:spChg chg="add mod">
          <ac:chgData name="Ranganathan, Vidya" userId="070a8bbd-4135-49d1-a249-f6c821483a01" providerId="ADAL" clId="{4948BA8E-1F75-481A-B494-BBA50C14275B}" dt="2020-09-25T03:01:27.068" v="4362" actId="571"/>
          <ac:spMkLst>
            <pc:docMk/>
            <pc:sldMk cId="2938053836" sldId="477"/>
            <ac:spMk id="99" creationId="{3A30C2AC-FEE7-4EE5-8382-C45B2CA63F3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00" creationId="{0D47AC66-47A6-4733-BD1B-5478C03A58F7}"/>
          </ac:spMkLst>
        </pc:spChg>
        <pc:spChg chg="add mod">
          <ac:chgData name="Ranganathan, Vidya" userId="070a8bbd-4135-49d1-a249-f6c821483a01" providerId="ADAL" clId="{4948BA8E-1F75-481A-B494-BBA50C14275B}" dt="2020-09-25T03:01:27.068" v="4362" actId="571"/>
          <ac:spMkLst>
            <pc:docMk/>
            <pc:sldMk cId="2938053836" sldId="477"/>
            <ac:spMk id="100" creationId="{AAD55A27-14A3-47BE-BDF9-BF38ED8041CA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01" creationId="{4BCA776F-41FD-4FD5-A62B-F843400721B8}"/>
          </ac:spMkLst>
        </pc:spChg>
        <pc:spChg chg="add del mod">
          <ac:chgData name="Ranganathan, Vidya" userId="070a8bbd-4135-49d1-a249-f6c821483a01" providerId="ADAL" clId="{4948BA8E-1F75-481A-B494-BBA50C14275B}" dt="2020-09-23T12:50:53.844" v="2845" actId="478"/>
          <ac:spMkLst>
            <pc:docMk/>
            <pc:sldMk cId="2938053836" sldId="477"/>
            <ac:spMk id="101" creationId="{6821EDC1-CA40-4761-AAD1-365820F6C26C}"/>
          </ac:spMkLst>
        </pc:spChg>
        <pc:spChg chg="add mod">
          <ac:chgData name="Ranganathan, Vidya" userId="070a8bbd-4135-49d1-a249-f6c821483a01" providerId="ADAL" clId="{4948BA8E-1F75-481A-B494-BBA50C14275B}" dt="2020-09-25T03:01:27.068" v="4362" actId="571"/>
          <ac:spMkLst>
            <pc:docMk/>
            <pc:sldMk cId="2938053836" sldId="477"/>
            <ac:spMk id="101" creationId="{886CE848-0D72-42C0-95DF-7BF83595310C}"/>
          </ac:spMkLst>
        </pc:spChg>
        <pc:spChg chg="add mod">
          <ac:chgData name="Ranganathan, Vidya" userId="070a8bbd-4135-49d1-a249-f6c821483a01" providerId="ADAL" clId="{4948BA8E-1F75-481A-B494-BBA50C14275B}" dt="2020-09-25T02:49:11.176" v="4241" actId="20577"/>
          <ac:spMkLst>
            <pc:docMk/>
            <pc:sldMk cId="2938053836" sldId="477"/>
            <ac:spMk id="102" creationId="{890C1E07-CCE7-47A9-8055-44DD60C97455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02" creationId="{C696BB25-0164-4918-8656-2A75FA6D002B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03" creationId="{C77E1246-26E4-4E44-8851-6DE0F0032493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04" creationId="{59118669-5D09-4335-B14E-6A57B53DC34B}"/>
          </ac:spMkLst>
        </pc:spChg>
        <pc:spChg chg="add mod">
          <ac:chgData name="Ranganathan, Vidya" userId="070a8bbd-4135-49d1-a249-f6c821483a01" providerId="ADAL" clId="{4948BA8E-1F75-481A-B494-BBA50C14275B}" dt="2020-09-25T03:04:29.070" v="4424" actId="1076"/>
          <ac:spMkLst>
            <pc:docMk/>
            <pc:sldMk cId="2938053836" sldId="477"/>
            <ac:spMk id="104" creationId="{8DD51503-A6B8-4E41-90FC-135794123D84}"/>
          </ac:spMkLst>
        </pc:spChg>
        <pc:spChg chg="add del">
          <ac:chgData name="Ranganathan, Vidya" userId="070a8bbd-4135-49d1-a249-f6c821483a01" providerId="ADAL" clId="{4948BA8E-1F75-481A-B494-BBA50C14275B}" dt="2020-09-23T12:22:47.877" v="2634"/>
          <ac:spMkLst>
            <pc:docMk/>
            <pc:sldMk cId="2938053836" sldId="477"/>
            <ac:spMk id="105" creationId="{93592FA6-43FA-446D-A97D-C59C03363714}"/>
          </ac:spMkLst>
        </pc:spChg>
        <pc:spChg chg="add del">
          <ac:chgData name="Ranganathan, Vidya" userId="070a8bbd-4135-49d1-a249-f6c821483a01" providerId="ADAL" clId="{4948BA8E-1F75-481A-B494-BBA50C14275B}" dt="2020-09-23T12:44:53.557" v="2750" actId="478"/>
          <ac:spMkLst>
            <pc:docMk/>
            <pc:sldMk cId="2938053836" sldId="477"/>
            <ac:spMk id="106" creationId="{700D4997-D8A2-4B75-BA3D-D9B9168DF5E1}"/>
          </ac:spMkLst>
        </pc:spChg>
        <pc:spChg chg="add mod">
          <ac:chgData name="Ranganathan, Vidya" userId="070a8bbd-4135-49d1-a249-f6c821483a01" providerId="ADAL" clId="{4948BA8E-1F75-481A-B494-BBA50C14275B}" dt="2020-09-25T03:04:42.579" v="4427" actId="1076"/>
          <ac:spMkLst>
            <pc:docMk/>
            <pc:sldMk cId="2938053836" sldId="477"/>
            <ac:spMk id="106" creationId="{891AB724-FC69-4881-825D-0645BE2A6EC7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07" creationId="{8A673F97-5382-4D72-88B9-4ECE694F419A}"/>
          </ac:spMkLst>
        </pc:spChg>
        <pc:spChg chg="add del">
          <ac:chgData name="Ranganathan, Vidya" userId="070a8bbd-4135-49d1-a249-f6c821483a01" providerId="ADAL" clId="{4948BA8E-1F75-481A-B494-BBA50C14275B}" dt="2020-09-23T12:25:17.817" v="2645" actId="478"/>
          <ac:spMkLst>
            <pc:docMk/>
            <pc:sldMk cId="2938053836" sldId="477"/>
            <ac:spMk id="108" creationId="{876F1A15-4A12-4CF9-A3C9-822F912C325D}"/>
          </ac:spMkLst>
        </pc:spChg>
        <pc:spChg chg="add del mod">
          <ac:chgData name="Ranganathan, Vidya" userId="070a8bbd-4135-49d1-a249-f6c821483a01" providerId="ADAL" clId="{4948BA8E-1F75-481A-B494-BBA50C14275B}" dt="2020-09-23T12:23:50.170" v="2642" actId="478"/>
          <ac:spMkLst>
            <pc:docMk/>
            <pc:sldMk cId="2938053836" sldId="477"/>
            <ac:spMk id="109" creationId="{5FB3397B-E730-40B2-9398-BF8CE5375A40}"/>
          </ac:spMkLst>
        </pc:spChg>
        <pc:spChg chg="add mod">
          <ac:chgData name="Ranganathan, Vidya" userId="070a8bbd-4135-49d1-a249-f6c821483a01" providerId="ADAL" clId="{4948BA8E-1F75-481A-B494-BBA50C14275B}" dt="2020-09-24T05:38:20.056" v="3455" actId="1076"/>
          <ac:spMkLst>
            <pc:docMk/>
            <pc:sldMk cId="2938053836" sldId="477"/>
            <ac:spMk id="110" creationId="{69002112-4AA7-448B-86B3-191D686387AC}"/>
          </ac:spMkLst>
        </pc:spChg>
        <pc:spChg chg="add del mod">
          <ac:chgData name="Ranganathan, Vidya" userId="070a8bbd-4135-49d1-a249-f6c821483a01" providerId="ADAL" clId="{4948BA8E-1F75-481A-B494-BBA50C14275B}" dt="2020-09-25T03:00:52.737" v="4359" actId="207"/>
          <ac:spMkLst>
            <pc:docMk/>
            <pc:sldMk cId="2938053836" sldId="477"/>
            <ac:spMk id="111" creationId="{D68514EB-FC33-41EA-865C-CFD32529181B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12" creationId="{E2AA02E7-A8C4-4313-B945-9AB12B96D302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13" creationId="{4C6C32A8-25E3-49EF-8FAA-788FAD986ABA}"/>
          </ac:spMkLst>
        </pc:spChg>
        <pc:spChg chg="add del mod">
          <ac:chgData name="Ranganathan, Vidya" userId="070a8bbd-4135-49d1-a249-f6c821483a01" providerId="ADAL" clId="{4948BA8E-1F75-481A-B494-BBA50C14275B}" dt="2020-09-25T03:00:48.301" v="4358" actId="207"/>
          <ac:spMkLst>
            <pc:docMk/>
            <pc:sldMk cId="2938053836" sldId="477"/>
            <ac:spMk id="116" creationId="{6C241E39-3CF8-4380-B1B7-9E915C2E4306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17" creationId="{E9A37B02-0194-42CF-8B8A-FDA507E9B192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18" creationId="{E3758D95-ED29-4132-994C-625C013A4E73}"/>
          </ac:spMkLst>
        </pc:spChg>
        <pc:spChg chg="add del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19" creationId="{82125D73-5B19-484E-B533-3C6FB56C8B26}"/>
          </ac:spMkLst>
        </pc:spChg>
        <pc:spChg chg="add del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20" creationId="{1013629A-3084-41C9-8BF6-638A685E8773}"/>
          </ac:spMkLst>
        </pc:spChg>
        <pc:spChg chg="add mod">
          <ac:chgData name="Ranganathan, Vidya" userId="070a8bbd-4135-49d1-a249-f6c821483a01" providerId="ADAL" clId="{4948BA8E-1F75-481A-B494-BBA50C14275B}" dt="2020-09-25T03:04:49.309" v="4429" actId="1076"/>
          <ac:spMkLst>
            <pc:docMk/>
            <pc:sldMk cId="2938053836" sldId="477"/>
            <ac:spMk id="121" creationId="{F04B1787-D1B8-4F22-86F3-9D4AFD7CC5DF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22" creationId="{44AD7476-EE69-4A36-A868-C1141E7AD627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23" creationId="{FB2E4111-7101-450D-A84D-58E2CFC930F7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24" creationId="{0DA97374-17AB-4A96-B427-6BBD55804414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25" creationId="{60C741E9-816A-4658-830C-8733482440ED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26" creationId="{40D99C14-8C50-4D74-8768-D1A99A991B5A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27" creationId="{B501CCCC-5C01-4F21-B2AC-5113EA4C52F5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28" creationId="{FFBB4FEC-496D-4F00-8A33-86D5191A2BD7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29" creationId="{EAC24F91-4472-4955-88DD-5BCCC31CB886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30" creationId="{3B512CCF-08FF-469F-863F-D6A2DB85F37A}"/>
          </ac:spMkLst>
        </pc:spChg>
        <pc:spChg chg="add mod">
          <ac:chgData name="Ranganathan, Vidya" userId="070a8bbd-4135-49d1-a249-f6c821483a01" providerId="ADAL" clId="{4948BA8E-1F75-481A-B494-BBA50C14275B}" dt="2020-09-25T03:02:58.712" v="4406" actId="113"/>
          <ac:spMkLst>
            <pc:docMk/>
            <pc:sldMk cId="2938053836" sldId="477"/>
            <ac:spMk id="131" creationId="{F3265738-4A7E-4EA1-9881-BA54D2810C05}"/>
          </ac:spMkLst>
        </pc:spChg>
        <pc:spChg chg="add mod">
          <ac:chgData name="Ranganathan, Vidya" userId="070a8bbd-4135-49d1-a249-f6c821483a01" providerId="ADAL" clId="{4948BA8E-1F75-481A-B494-BBA50C14275B}" dt="2020-09-25T03:01:16.526" v="4360" actId="207"/>
          <ac:spMkLst>
            <pc:docMk/>
            <pc:sldMk cId="2938053836" sldId="477"/>
            <ac:spMk id="132" creationId="{7F31F1CA-25FF-404C-8656-43DD319FA2B1}"/>
          </ac:spMkLst>
        </pc:spChg>
        <pc:spChg chg="add del mod">
          <ac:chgData name="Ranganathan, Vidya" userId="070a8bbd-4135-49d1-a249-f6c821483a01" providerId="ADAL" clId="{4948BA8E-1F75-481A-B494-BBA50C14275B}" dt="2020-09-25T02:45:52.190" v="4228" actId="478"/>
          <ac:spMkLst>
            <pc:docMk/>
            <pc:sldMk cId="2938053836" sldId="477"/>
            <ac:spMk id="133" creationId="{FDC5A929-BC31-47D6-A59B-FDA70E73F247}"/>
          </ac:spMkLst>
        </pc:spChg>
        <pc:spChg chg="add del mod">
          <ac:chgData name="Ranganathan, Vidya" userId="070a8bbd-4135-49d1-a249-f6c821483a01" providerId="ADAL" clId="{4948BA8E-1F75-481A-B494-BBA50C14275B}" dt="2020-09-25T02:48:54.479" v="4229" actId="478"/>
          <ac:spMkLst>
            <pc:docMk/>
            <pc:sldMk cId="2938053836" sldId="477"/>
            <ac:spMk id="134" creationId="{3F0E134A-9C2A-43D4-A1A3-B8C01875922A}"/>
          </ac:spMkLst>
        </pc:spChg>
        <pc:spChg chg="add del mod">
          <ac:chgData name="Ranganathan, Vidya" userId="070a8bbd-4135-49d1-a249-f6c821483a01" providerId="ADAL" clId="{4948BA8E-1F75-481A-B494-BBA50C14275B}" dt="2020-09-25T02:48:57.928" v="4230" actId="478"/>
          <ac:spMkLst>
            <pc:docMk/>
            <pc:sldMk cId="2938053836" sldId="477"/>
            <ac:spMk id="135" creationId="{B5950355-4456-4D21-8EF3-E8F15A2C1876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36" creationId="{AB0BD1C6-6991-48DC-948A-4011DC224D79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37" creationId="{053ADA1B-8C1A-4BCD-A494-5A61C8838110}"/>
          </ac:spMkLst>
        </pc:spChg>
        <pc:spChg chg="add mod">
          <ac:chgData name="Ranganathan, Vidya" userId="070a8bbd-4135-49d1-a249-f6c821483a01" providerId="ADAL" clId="{4948BA8E-1F75-481A-B494-BBA50C14275B}" dt="2020-09-25T03:04:59.472" v="4432" actId="1076"/>
          <ac:spMkLst>
            <pc:docMk/>
            <pc:sldMk cId="2938053836" sldId="477"/>
            <ac:spMk id="139" creationId="{673AE3CB-EA1C-498E-B244-B85B4C47D6F5}"/>
          </ac:spMkLst>
        </pc:spChg>
        <pc:spChg chg="add mod">
          <ac:chgData name="Ranganathan, Vidya" userId="070a8bbd-4135-49d1-a249-f6c821483a01" providerId="ADAL" clId="{4948BA8E-1F75-481A-B494-BBA50C14275B}" dt="2020-09-23T13:11:33.183" v="3292" actId="14100"/>
          <ac:spMkLst>
            <pc:docMk/>
            <pc:sldMk cId="2938053836" sldId="477"/>
            <ac:spMk id="142" creationId="{18B47D2E-97E5-4345-9494-398026166A11}"/>
          </ac:spMkLst>
        </pc:spChg>
        <pc:spChg chg="add mod">
          <ac:chgData name="Ranganathan, Vidya" userId="070a8bbd-4135-49d1-a249-f6c821483a01" providerId="ADAL" clId="{4948BA8E-1F75-481A-B494-BBA50C14275B}" dt="2020-09-23T13:10:42.062" v="3282" actId="1076"/>
          <ac:spMkLst>
            <pc:docMk/>
            <pc:sldMk cId="2938053836" sldId="477"/>
            <ac:spMk id="143" creationId="{2F9A0276-30B7-4AD9-8770-E7A4A3F67A71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51" creationId="{367CA124-0C4D-47BF-AA53-C3786CEA551C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52" creationId="{C44715CB-7448-48DB-AF38-01AA5C7521B6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53" creationId="{FE02F800-083C-4E2B-802E-B67C18B399DD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54" creationId="{20285A16-44AE-4E5B-A4EB-2B48BB574839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55" creationId="{551C38E1-D7F2-44F4-96C4-ADB74D72C04C}"/>
          </ac:spMkLst>
        </pc:spChg>
        <pc:spChg chg="add mod">
          <ac:chgData name="Ranganathan, Vidya" userId="070a8bbd-4135-49d1-a249-f6c821483a01" providerId="ADAL" clId="{4948BA8E-1F75-481A-B494-BBA50C14275B}" dt="2020-09-25T03:02:09.322" v="4379" actId="20577"/>
          <ac:spMkLst>
            <pc:docMk/>
            <pc:sldMk cId="2938053836" sldId="477"/>
            <ac:spMk id="156" creationId="{908B337E-D944-4168-B647-05EEF55FDC1D}"/>
          </ac:spMkLst>
        </pc:spChg>
        <pc:spChg chg="add mod">
          <ac:chgData name="Ranganathan, Vidya" userId="070a8bbd-4135-49d1-a249-f6c821483a01" providerId="ADAL" clId="{4948BA8E-1F75-481A-B494-BBA50C14275B}" dt="2020-09-25T03:02:48.766" v="4405" actId="20577"/>
          <ac:spMkLst>
            <pc:docMk/>
            <pc:sldMk cId="2938053836" sldId="477"/>
            <ac:spMk id="157" creationId="{662E9B57-7A66-4AF5-A27D-69180C953D00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58" creationId="{0D4C3930-E1AB-434F-90C1-05FA81699A64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59" creationId="{F3B175A5-782E-486A-B290-065510E28280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60" creationId="{0BC30946-3108-4534-9916-066D7D183BAC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161" creationId="{2A227E17-3DAB-4747-A0C2-AA07D5180A6C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62" creationId="{CC51763A-5A9E-4D6C-8CAD-3D203F1D1565}"/>
          </ac:spMkLst>
        </pc:spChg>
        <pc:spChg chg="add mod">
          <ac:chgData name="Ranganathan, Vidya" userId="070a8bbd-4135-49d1-a249-f6c821483a01" providerId="ADAL" clId="{4948BA8E-1F75-481A-B494-BBA50C14275B}" dt="2020-09-23T13:11:27.637" v="3291" actId="1076"/>
          <ac:spMkLst>
            <pc:docMk/>
            <pc:sldMk cId="2938053836" sldId="477"/>
            <ac:spMk id="163" creationId="{281691E8-AB4C-42D4-9EBA-65D2FE547E07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64" creationId="{BBD16F48-AAF2-4F54-A930-43EEABCF6960}"/>
          </ac:spMkLst>
        </pc:spChg>
        <pc:spChg chg="add mod">
          <ac:chgData name="Ranganathan, Vidya" userId="070a8bbd-4135-49d1-a249-f6c821483a01" providerId="ADAL" clId="{4948BA8E-1F75-481A-B494-BBA50C14275B}" dt="2020-09-23T13:10:04.062" v="3274" actId="1038"/>
          <ac:spMkLst>
            <pc:docMk/>
            <pc:sldMk cId="2938053836" sldId="477"/>
            <ac:spMk id="165" creationId="{FD70A6C2-8B61-4930-8691-F4B9AC760AF0}"/>
          </ac:spMkLst>
        </pc:spChg>
        <pc:spChg chg="add del">
          <ac:chgData name="Ranganathan, Vidya" userId="070a8bbd-4135-49d1-a249-f6c821483a01" providerId="ADAL" clId="{4948BA8E-1F75-481A-B494-BBA50C14275B}" dt="2020-09-23T12:23:06.296" v="2637" actId="478"/>
          <ac:spMkLst>
            <pc:docMk/>
            <pc:sldMk cId="2938053836" sldId="477"/>
            <ac:spMk id="166" creationId="{FABE8D96-59F5-4FEB-9863-D7B2AEF92F41}"/>
          </ac:spMkLst>
        </pc:spChg>
        <pc:spChg chg="add mod">
          <ac:chgData name="Ranganathan, Vidya" userId="070a8bbd-4135-49d1-a249-f6c821483a01" providerId="ADAL" clId="{4948BA8E-1F75-481A-B494-BBA50C14275B}" dt="2020-09-25T02:49:35.550" v="4262" actId="20577"/>
          <ac:spMkLst>
            <pc:docMk/>
            <pc:sldMk cId="2938053836" sldId="477"/>
            <ac:spMk id="167" creationId="{9B0101AA-1FE7-48BE-AC8D-D3456BFEDEC8}"/>
          </ac:spMkLst>
        </pc:spChg>
        <pc:spChg chg="add del mod">
          <ac:chgData name="Ranganathan, Vidya" userId="070a8bbd-4135-49d1-a249-f6c821483a01" providerId="ADAL" clId="{4948BA8E-1F75-481A-B494-BBA50C14275B}" dt="2020-09-23T12:54:27.036" v="2927" actId="478"/>
          <ac:spMkLst>
            <pc:docMk/>
            <pc:sldMk cId="2938053836" sldId="477"/>
            <ac:spMk id="170" creationId="{88402295-C128-46D0-A35D-936F5F02BF23}"/>
          </ac:spMkLst>
        </pc:spChg>
        <pc:spChg chg="add del mod">
          <ac:chgData name="Ranganathan, Vidya" userId="070a8bbd-4135-49d1-a249-f6c821483a01" providerId="ADAL" clId="{4948BA8E-1F75-481A-B494-BBA50C14275B}" dt="2020-09-24T05:32:55.879" v="3413" actId="1076"/>
          <ac:spMkLst>
            <pc:docMk/>
            <pc:sldMk cId="2938053836" sldId="477"/>
            <ac:spMk id="171" creationId="{F83EC480-18D6-4E04-A47F-70D50A0FC64B}"/>
          </ac:spMkLst>
        </pc:spChg>
        <pc:spChg chg="add mod">
          <ac:chgData name="Ranganathan, Vidya" userId="070a8bbd-4135-49d1-a249-f6c821483a01" providerId="ADAL" clId="{4948BA8E-1F75-481A-B494-BBA50C14275B}" dt="2020-09-24T05:33:03.255" v="3426" actId="20577"/>
          <ac:spMkLst>
            <pc:docMk/>
            <pc:sldMk cId="2938053836" sldId="477"/>
            <ac:spMk id="172" creationId="{D1C5A690-273C-409A-8FBA-BD6231773EE2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73" creationId="{7291ECB0-D669-4740-A1EB-CAAEAFB9112D}"/>
          </ac:spMkLst>
        </pc:spChg>
        <pc:spChg chg="add del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74" creationId="{E7760F8F-11C6-4491-959F-6DB048BADA7A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75" creationId="{60F91549-2416-4686-9EA8-40ACF990CB51}"/>
          </ac:spMkLst>
        </pc:spChg>
        <pc:spChg chg="add del mod">
          <ac:chgData name="Ranganathan, Vidya" userId="070a8bbd-4135-49d1-a249-f6c821483a01" providerId="ADAL" clId="{4948BA8E-1F75-481A-B494-BBA50C14275B}" dt="2020-09-23T13:06:32.091" v="3136" actId="478"/>
          <ac:spMkLst>
            <pc:docMk/>
            <pc:sldMk cId="2938053836" sldId="477"/>
            <ac:spMk id="185" creationId="{0DEE35F5-B751-4E34-9609-066B7C64F470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87" creationId="{9D165B02-E415-40A7-9499-679B1A79CB18}"/>
          </ac:spMkLst>
        </pc:spChg>
        <pc:spChg chg="add del mod">
          <ac:chgData name="Ranganathan, Vidya" userId="070a8bbd-4135-49d1-a249-f6c821483a01" providerId="ADAL" clId="{4948BA8E-1F75-481A-B494-BBA50C14275B}" dt="2020-09-25T02:45:32.686" v="4220" actId="478"/>
          <ac:spMkLst>
            <pc:docMk/>
            <pc:sldMk cId="2938053836" sldId="477"/>
            <ac:spMk id="188" creationId="{E2819DE7-2335-4677-B5EC-3B649E257BE0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89" creationId="{D869543C-EFCE-42F9-9C09-94916D69F41D}"/>
          </ac:spMkLst>
        </pc:spChg>
        <pc:spChg chg="add del mod">
          <ac:chgData name="Ranganathan, Vidya" userId="070a8bbd-4135-49d1-a249-f6c821483a01" providerId="ADAL" clId="{4948BA8E-1F75-481A-B494-BBA50C14275B}" dt="2020-09-23T13:06:24.652" v="3135" actId="478"/>
          <ac:spMkLst>
            <pc:docMk/>
            <pc:sldMk cId="2938053836" sldId="477"/>
            <ac:spMk id="191" creationId="{F0A4873D-8E41-475D-9D99-C4B232014DFA}"/>
          </ac:spMkLst>
        </pc:spChg>
        <pc:spChg chg="add mod">
          <ac:chgData name="Ranganathan, Vidya" userId="070a8bbd-4135-49d1-a249-f6c821483a01" providerId="ADAL" clId="{4948BA8E-1F75-481A-B494-BBA50C14275B}" dt="2020-09-23T13:08:45.183" v="3231" actId="122"/>
          <ac:spMkLst>
            <pc:docMk/>
            <pc:sldMk cId="2938053836" sldId="477"/>
            <ac:spMk id="192" creationId="{69BC837A-F7C8-4354-8032-AA23DDC4160D}"/>
          </ac:spMkLst>
        </pc:spChg>
        <pc:spChg chg="add del">
          <ac:chgData name="Ranganathan, Vidya" userId="070a8bbd-4135-49d1-a249-f6c821483a01" providerId="ADAL" clId="{4948BA8E-1F75-481A-B494-BBA50C14275B}" dt="2020-09-23T12:43:26.450" v="2737" actId="478"/>
          <ac:spMkLst>
            <pc:docMk/>
            <pc:sldMk cId="2938053836" sldId="477"/>
            <ac:spMk id="194" creationId="{89897DE0-C754-4B7B-B96C-F478E4BC29B5}"/>
          </ac:spMkLst>
        </pc:spChg>
        <pc:spChg chg="add del">
          <ac:chgData name="Ranganathan, Vidya" userId="070a8bbd-4135-49d1-a249-f6c821483a01" providerId="ADAL" clId="{4948BA8E-1F75-481A-B494-BBA50C14275B}" dt="2020-09-23T12:43:23.233" v="2736" actId="478"/>
          <ac:spMkLst>
            <pc:docMk/>
            <pc:sldMk cId="2938053836" sldId="477"/>
            <ac:spMk id="196" creationId="{5C1E8E87-5ED7-45C6-A1DE-D8C9C7056B15}"/>
          </ac:spMkLst>
        </pc:spChg>
        <pc:spChg chg="add del">
          <ac:chgData name="Ranganathan, Vidya" userId="070a8bbd-4135-49d1-a249-f6c821483a01" providerId="ADAL" clId="{4948BA8E-1F75-481A-B494-BBA50C14275B}" dt="2020-09-23T12:43:23.233" v="2736" actId="478"/>
          <ac:spMkLst>
            <pc:docMk/>
            <pc:sldMk cId="2938053836" sldId="477"/>
            <ac:spMk id="197" creationId="{0EC7D0B0-3882-4CBE-8949-A5606F69F7CF}"/>
          </ac:spMkLst>
        </pc:spChg>
        <pc:spChg chg="add del">
          <ac:chgData name="Ranganathan, Vidya" userId="070a8bbd-4135-49d1-a249-f6c821483a01" providerId="ADAL" clId="{4948BA8E-1F75-481A-B494-BBA50C14275B}" dt="2020-09-23T12:43:23.233" v="2736" actId="478"/>
          <ac:spMkLst>
            <pc:docMk/>
            <pc:sldMk cId="2938053836" sldId="477"/>
            <ac:spMk id="198" creationId="{8528ED39-6692-48F1-85E7-0FB32AFF90B8}"/>
          </ac:spMkLst>
        </pc:spChg>
        <pc:spChg chg="add del">
          <ac:chgData name="Ranganathan, Vidya" userId="070a8bbd-4135-49d1-a249-f6c821483a01" providerId="ADAL" clId="{4948BA8E-1F75-481A-B494-BBA50C14275B}" dt="2020-09-23T12:24:36.563" v="2643" actId="478"/>
          <ac:spMkLst>
            <pc:docMk/>
            <pc:sldMk cId="2938053836" sldId="477"/>
            <ac:spMk id="200" creationId="{26D0E81C-880F-4B5B-83E0-7200B36E49B3}"/>
          </ac:spMkLst>
        </pc:spChg>
        <pc:spChg chg="add mod">
          <ac:chgData name="Ranganathan, Vidya" userId="070a8bbd-4135-49d1-a249-f6c821483a01" providerId="ADAL" clId="{4948BA8E-1F75-481A-B494-BBA50C14275B}" dt="2020-09-24T05:19:08.995" v="3389" actId="20577"/>
          <ac:spMkLst>
            <pc:docMk/>
            <pc:sldMk cId="2938053836" sldId="477"/>
            <ac:spMk id="201" creationId="{FCA24787-DCED-4ED7-B807-ED32CF7A9D7E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202" creationId="{4FF97EA9-17D2-48D5-9017-C1BA6F713126}"/>
          </ac:spMkLst>
        </pc:spChg>
        <pc:spChg chg="add mod">
          <ac:chgData name="Ranganathan, Vidya" userId="070a8bbd-4135-49d1-a249-f6c821483a01" providerId="ADAL" clId="{4948BA8E-1F75-481A-B494-BBA50C14275B}" dt="2020-09-25T03:01:55.940" v="4365" actId="113"/>
          <ac:spMkLst>
            <pc:docMk/>
            <pc:sldMk cId="2938053836" sldId="477"/>
            <ac:spMk id="203" creationId="{84FF8412-2A10-43E8-B4A1-7353A44F3FC3}"/>
          </ac:spMkLst>
        </pc:spChg>
        <pc:spChg chg="add del mod">
          <ac:chgData name="Ranganathan, Vidya" userId="070a8bbd-4135-49d1-a249-f6c821483a01" providerId="ADAL" clId="{4948BA8E-1F75-481A-B494-BBA50C14275B}" dt="2020-09-23T12:45:28.794" v="2755" actId="478"/>
          <ac:spMkLst>
            <pc:docMk/>
            <pc:sldMk cId="2938053836" sldId="477"/>
            <ac:spMk id="204" creationId="{14A9C696-6A2F-40F1-8FF9-FD11ABFCB51D}"/>
          </ac:spMkLst>
        </pc:spChg>
        <pc:spChg chg="add del mod">
          <ac:chgData name="Ranganathan, Vidya" userId="070a8bbd-4135-49d1-a249-f6c821483a01" providerId="ADAL" clId="{4948BA8E-1F75-481A-B494-BBA50C14275B}" dt="2020-09-23T12:45:32.715" v="2757" actId="478"/>
          <ac:spMkLst>
            <pc:docMk/>
            <pc:sldMk cId="2938053836" sldId="477"/>
            <ac:spMk id="205" creationId="{09629F44-C2C4-4736-87AA-0D481E1823D2}"/>
          </ac:spMkLst>
        </pc:spChg>
        <pc:spChg chg="add mod">
          <ac:chgData name="Ranganathan, Vidya" userId="070a8bbd-4135-49d1-a249-f6c821483a01" providerId="ADAL" clId="{4948BA8E-1F75-481A-B494-BBA50C14275B}" dt="2020-09-25T03:02:22.660" v="4393" actId="20577"/>
          <ac:spMkLst>
            <pc:docMk/>
            <pc:sldMk cId="2938053836" sldId="477"/>
            <ac:spMk id="206" creationId="{5C6EC5BC-E496-4BAA-94D4-C637AC4AD704}"/>
          </ac:spMkLst>
        </pc:spChg>
        <pc:spChg chg="add del">
          <ac:chgData name="Ranganathan, Vidya" userId="070a8bbd-4135-49d1-a249-f6c821483a01" providerId="ADAL" clId="{4948BA8E-1F75-481A-B494-BBA50C14275B}" dt="2020-09-23T12:22:58.913" v="2636" actId="478"/>
          <ac:spMkLst>
            <pc:docMk/>
            <pc:sldMk cId="2938053836" sldId="477"/>
            <ac:spMk id="207" creationId="{83DEBC1C-D2C6-4B95-B552-682318D3D74B}"/>
          </ac:spMkLst>
        </pc:spChg>
        <pc:spChg chg="add del mod">
          <ac:chgData name="Ranganathan, Vidya" userId="070a8bbd-4135-49d1-a249-f6c821483a01" providerId="ADAL" clId="{4948BA8E-1F75-481A-B494-BBA50C14275B}" dt="2020-09-23T12:50:31.218" v="2840" actId="478"/>
          <ac:spMkLst>
            <pc:docMk/>
            <pc:sldMk cId="2938053836" sldId="477"/>
            <ac:spMk id="208" creationId="{2ADF403F-E0CB-40C8-AE0B-C49C18E04520}"/>
          </ac:spMkLst>
        </pc:spChg>
        <pc:spChg chg="add del mod">
          <ac:chgData name="Ranganathan, Vidya" userId="070a8bbd-4135-49d1-a249-f6c821483a01" providerId="ADAL" clId="{4948BA8E-1F75-481A-B494-BBA50C14275B}" dt="2020-09-23T12:23:17.877" v="2640" actId="478"/>
          <ac:spMkLst>
            <pc:docMk/>
            <pc:sldMk cId="2938053836" sldId="477"/>
            <ac:spMk id="209" creationId="{BCFA8E7C-FD27-43D1-9427-D43FF9CBC9E6}"/>
          </ac:spMkLst>
        </pc:spChg>
        <pc:grpChg chg="add del">
          <ac:chgData name="Ranganathan, Vidya" userId="070a8bbd-4135-49d1-a249-f6c821483a01" providerId="ADAL" clId="{4948BA8E-1F75-481A-B494-BBA50C14275B}" dt="2020-09-23T12:22:47.877" v="2634"/>
          <ac:grpSpMkLst>
            <pc:docMk/>
            <pc:sldMk cId="2938053836" sldId="477"/>
            <ac:grpSpMk id="77" creationId="{D49C2484-88D3-44F7-9335-E62F4B42F705}"/>
          </ac:grpSpMkLst>
        </pc:grpChg>
        <pc:grpChg chg="add del">
          <ac:chgData name="Ranganathan, Vidya" userId="070a8bbd-4135-49d1-a249-f6c821483a01" providerId="ADAL" clId="{4948BA8E-1F75-481A-B494-BBA50C14275B}" dt="2020-09-23T12:41:25.457" v="2703" actId="478"/>
          <ac:grpSpMkLst>
            <pc:docMk/>
            <pc:sldMk cId="2938053836" sldId="477"/>
            <ac:grpSpMk id="181" creationId="{11DD4DFB-49A8-461E-87D6-7F0A41F0FB71}"/>
          </ac:grpSpMkLst>
        </pc:grpChg>
        <pc:picChg chg="add mod">
          <ac:chgData name="Ranganathan, Vidya" userId="070a8bbd-4135-49d1-a249-f6c821483a01" providerId="ADAL" clId="{4948BA8E-1F75-481A-B494-BBA50C14275B}" dt="2020-09-24T05:36:58.552" v="3429" actId="14100"/>
          <ac:picMkLst>
            <pc:docMk/>
            <pc:sldMk cId="2938053836" sldId="477"/>
            <ac:picMk id="3" creationId="{C214CF14-3D38-477E-825F-F11DE3D2D707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10" creationId="{32D2DF96-FADE-4708-BC70-0973B8C3CCE9}"/>
          </ac:picMkLst>
        </pc:picChg>
        <pc:picChg chg="add mod">
          <ac:chgData name="Ranganathan, Vidya" userId="070a8bbd-4135-49d1-a249-f6c821483a01" providerId="ADAL" clId="{4948BA8E-1F75-481A-B494-BBA50C14275B}" dt="2020-09-25T03:23:15.582" v="4439" actId="1076"/>
          <ac:picMkLst>
            <pc:docMk/>
            <pc:sldMk cId="2938053836" sldId="477"/>
            <ac:picMk id="11" creationId="{714ECED5-6BB0-4A93-98C7-086F9E3C3ADC}"/>
          </ac:picMkLst>
        </pc:picChg>
        <pc:picChg chg="add mod">
          <ac:chgData name="Ranganathan, Vidya" userId="070a8bbd-4135-49d1-a249-f6c821483a01" providerId="ADAL" clId="{4948BA8E-1F75-481A-B494-BBA50C14275B}" dt="2020-09-25T04:50:13.350" v="4655" actId="1076"/>
          <ac:picMkLst>
            <pc:docMk/>
            <pc:sldMk cId="2938053836" sldId="477"/>
            <ac:picMk id="12" creationId="{C3A145F6-F4D9-4ED8-80BB-D4B5BBB1E8DE}"/>
          </ac:picMkLst>
        </pc:picChg>
        <pc:picChg chg="add mod">
          <ac:chgData name="Ranganathan, Vidya" userId="070a8bbd-4135-49d1-a249-f6c821483a01" providerId="ADAL" clId="{4948BA8E-1F75-481A-B494-BBA50C14275B}" dt="2020-09-25T04:50:16.270" v="4656" actId="1076"/>
          <ac:picMkLst>
            <pc:docMk/>
            <pc:sldMk cId="2938053836" sldId="477"/>
            <ac:picMk id="16" creationId="{02657130-7B14-4787-B41D-96F36152689A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17" creationId="{165AF2CA-D7B4-4D87-9A4F-49E6B287A45C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34" creationId="{D5D47D84-2802-4277-9AD9-5D2CBB08237B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64" creationId="{1B8976CC-6C08-4627-BF2A-5BAE6E8C60F0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65" creationId="{151842C8-5AD3-4903-AEFB-BBEE660E731E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72" creationId="{38BB3344-3E7C-41D7-AADB-BC998234073D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73" creationId="{9A0ECB44-17E2-4B0B-8C60-37C778304D91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74" creationId="{6959463C-D457-4A57-BA22-B78D7C866F84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75" creationId="{201CFDDB-BDD9-4029-875F-196192516319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76" creationId="{FB0A628B-16BB-4896-A6C7-05734A0746C3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80" creationId="{AB6B5224-188A-4CDC-9B15-63BCF4C60D9F}"/>
          </ac:picMkLst>
        </pc:picChg>
        <pc:picChg chg="add del mod">
          <ac:chgData name="Ranganathan, Vidya" userId="070a8bbd-4135-49d1-a249-f6c821483a01" providerId="ADAL" clId="{4948BA8E-1F75-481A-B494-BBA50C14275B}" dt="2020-09-23T16:57:52.095" v="3348" actId="478"/>
          <ac:picMkLst>
            <pc:docMk/>
            <pc:sldMk cId="2938053836" sldId="477"/>
            <ac:picMk id="82" creationId="{161FB531-7D8F-458B-8AAC-B2A0F071F82E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86" creationId="{4E09F9F7-9040-4459-9397-1EBA0D4563CF}"/>
          </ac:picMkLst>
        </pc:picChg>
        <pc:picChg chg="add del">
          <ac:chgData name="Ranganathan, Vidya" userId="070a8bbd-4135-49d1-a249-f6c821483a01" providerId="ADAL" clId="{4948BA8E-1F75-481A-B494-BBA50C14275B}" dt="2020-09-23T12:22:47.877" v="2634"/>
          <ac:picMkLst>
            <pc:docMk/>
            <pc:sldMk cId="2938053836" sldId="477"/>
            <ac:picMk id="95" creationId="{7A2BABBD-70D5-4790-A130-5FB1C2B65287}"/>
          </ac:picMkLst>
        </pc:picChg>
        <pc:picChg chg="add mod">
          <ac:chgData name="Ranganathan, Vidya" userId="070a8bbd-4135-49d1-a249-f6c821483a01" providerId="ADAL" clId="{4948BA8E-1F75-481A-B494-BBA50C14275B}" dt="2020-09-23T13:08:45.183" v="3231" actId="122"/>
          <ac:picMkLst>
            <pc:docMk/>
            <pc:sldMk cId="2938053836" sldId="477"/>
            <ac:picMk id="114" creationId="{3CB3121B-B9D2-4715-BB52-4BB4985F4EAC}"/>
          </ac:picMkLst>
        </pc:picChg>
        <pc:picChg chg="add del">
          <ac:chgData name="Ranganathan, Vidya" userId="070a8bbd-4135-49d1-a249-f6c821483a01" providerId="ADAL" clId="{4948BA8E-1F75-481A-B494-BBA50C14275B}" dt="2020-09-23T12:42:27.930" v="2733" actId="478"/>
          <ac:picMkLst>
            <pc:docMk/>
            <pc:sldMk cId="2938053836" sldId="477"/>
            <ac:picMk id="121" creationId="{D9954FA4-4E8E-41F0-B25C-924867B7972C}"/>
          </ac:picMkLst>
        </pc:picChg>
        <pc:picChg chg="add del">
          <ac:chgData name="Ranganathan, Vidya" userId="070a8bbd-4135-49d1-a249-f6c821483a01" providerId="ADAL" clId="{4948BA8E-1F75-481A-B494-BBA50C14275B}" dt="2020-09-23T12:51:14.287" v="2860" actId="478"/>
          <ac:picMkLst>
            <pc:docMk/>
            <pc:sldMk cId="2938053836" sldId="477"/>
            <ac:picMk id="138" creationId="{BC6E5121-AFE8-4744-A8AC-9726F8CF439D}"/>
          </ac:picMkLst>
        </pc:picChg>
        <pc:picChg chg="add del">
          <ac:chgData name="Ranganathan, Vidya" userId="070a8bbd-4135-49d1-a249-f6c821483a01" providerId="ADAL" clId="{4948BA8E-1F75-481A-B494-BBA50C14275B}" dt="2020-09-23T12:41:56.200" v="2727" actId="478"/>
          <ac:picMkLst>
            <pc:docMk/>
            <pc:sldMk cId="2938053836" sldId="477"/>
            <ac:picMk id="168" creationId="{2C8EF616-AC21-404E-A616-AEED38BFDF02}"/>
          </ac:picMkLst>
        </pc:picChg>
        <pc:picChg chg="add del mod">
          <ac:chgData name="Ranganathan, Vidya" userId="070a8bbd-4135-49d1-a249-f6c821483a01" providerId="ADAL" clId="{4948BA8E-1F75-481A-B494-BBA50C14275B}" dt="2020-09-23T12:51:53.440" v="2889" actId="478"/>
          <ac:picMkLst>
            <pc:docMk/>
            <pc:sldMk cId="2938053836" sldId="477"/>
            <ac:picMk id="169" creationId="{887F29A7-5AF3-4AB6-A1F2-03C1D7A80359}"/>
          </ac:picMkLst>
        </pc:picChg>
        <pc:picChg chg="add del">
          <ac:chgData name="Ranganathan, Vidya" userId="070a8bbd-4135-49d1-a249-f6c821483a01" providerId="ADAL" clId="{4948BA8E-1F75-481A-B494-BBA50C14275B}" dt="2020-09-23T12:41:25.457" v="2703" actId="478"/>
          <ac:picMkLst>
            <pc:docMk/>
            <pc:sldMk cId="2938053836" sldId="477"/>
            <ac:picMk id="176" creationId="{A44ADFD4-EC0F-4972-B986-6D3175AA6446}"/>
          </ac:picMkLst>
        </pc:picChg>
        <pc:picChg chg="add del">
          <ac:chgData name="Ranganathan, Vidya" userId="070a8bbd-4135-49d1-a249-f6c821483a01" providerId="ADAL" clId="{4948BA8E-1F75-481A-B494-BBA50C14275B}" dt="2020-09-23T12:41:25.457" v="2703" actId="478"/>
          <ac:picMkLst>
            <pc:docMk/>
            <pc:sldMk cId="2938053836" sldId="477"/>
            <ac:picMk id="177" creationId="{CC5A4B37-DBAF-4A9A-8FC3-87402F56A30E}"/>
          </ac:picMkLst>
        </pc:picChg>
        <pc:picChg chg="add del">
          <ac:chgData name="Ranganathan, Vidya" userId="070a8bbd-4135-49d1-a249-f6c821483a01" providerId="ADAL" clId="{4948BA8E-1F75-481A-B494-BBA50C14275B}" dt="2020-09-23T12:41:25.457" v="2703" actId="478"/>
          <ac:picMkLst>
            <pc:docMk/>
            <pc:sldMk cId="2938053836" sldId="477"/>
            <ac:picMk id="178" creationId="{F4C4ED4C-B08B-49C6-831A-8FC014E3AE0D}"/>
          </ac:picMkLst>
        </pc:picChg>
        <pc:picChg chg="add del">
          <ac:chgData name="Ranganathan, Vidya" userId="070a8bbd-4135-49d1-a249-f6c821483a01" providerId="ADAL" clId="{4948BA8E-1F75-481A-B494-BBA50C14275B}" dt="2020-09-23T12:41:25.457" v="2703" actId="478"/>
          <ac:picMkLst>
            <pc:docMk/>
            <pc:sldMk cId="2938053836" sldId="477"/>
            <ac:picMk id="179" creationId="{CAF8B969-EAEF-4E5B-96A5-4C7E32A634B5}"/>
          </ac:picMkLst>
        </pc:picChg>
        <pc:picChg chg="add del">
          <ac:chgData name="Ranganathan, Vidya" userId="070a8bbd-4135-49d1-a249-f6c821483a01" providerId="ADAL" clId="{4948BA8E-1F75-481A-B494-BBA50C14275B}" dt="2020-09-23T12:41:25.457" v="2703" actId="478"/>
          <ac:picMkLst>
            <pc:docMk/>
            <pc:sldMk cId="2938053836" sldId="477"/>
            <ac:picMk id="180" creationId="{605C95B5-6B77-4449-BB31-B7D28DC20577}"/>
          </ac:picMkLst>
        </pc:picChg>
        <pc:picChg chg="add del">
          <ac:chgData name="Ranganathan, Vidya" userId="070a8bbd-4135-49d1-a249-f6c821483a01" providerId="ADAL" clId="{4948BA8E-1F75-481A-B494-BBA50C14275B}" dt="2020-09-23T12:41:25.457" v="2703" actId="478"/>
          <ac:picMkLst>
            <pc:docMk/>
            <pc:sldMk cId="2938053836" sldId="477"/>
            <ac:picMk id="184" creationId="{0A4E5A72-C753-4983-8F2D-760A45F9C489}"/>
          </ac:picMkLst>
        </pc:picChg>
        <pc:picChg chg="add mod">
          <ac:chgData name="Ranganathan, Vidya" userId="070a8bbd-4135-49d1-a249-f6c821483a01" providerId="ADAL" clId="{4948BA8E-1F75-481A-B494-BBA50C14275B}" dt="2020-09-25T04:50:01.682" v="4652" actId="14100"/>
          <ac:picMkLst>
            <pc:docMk/>
            <pc:sldMk cId="2938053836" sldId="477"/>
            <ac:picMk id="190" creationId="{AE143C3E-3351-4855-8C74-7E02BB42406D}"/>
          </ac:picMkLst>
        </pc:picChg>
        <pc:picChg chg="add del">
          <ac:chgData name="Ranganathan, Vidya" userId="070a8bbd-4135-49d1-a249-f6c821483a01" providerId="ADAL" clId="{4948BA8E-1F75-481A-B494-BBA50C14275B}" dt="2020-09-23T12:41:59.558" v="2728" actId="478"/>
          <ac:picMkLst>
            <pc:docMk/>
            <pc:sldMk cId="2938053836" sldId="477"/>
            <ac:picMk id="199" creationId="{C8531C8E-3F45-4067-9DA3-3CFAF03E307F}"/>
          </ac:picMkLst>
        </pc:picChg>
        <pc:picChg chg="add del mod">
          <ac:chgData name="Ranganathan, Vidya" userId="070a8bbd-4135-49d1-a249-f6c821483a01" providerId="ADAL" clId="{4948BA8E-1F75-481A-B494-BBA50C14275B}" dt="2020-09-25T04:49:13.701" v="4640" actId="478"/>
          <ac:picMkLst>
            <pc:docMk/>
            <pc:sldMk cId="2938053836" sldId="477"/>
            <ac:picMk id="1026" creationId="{12C67826-9D0A-4EBE-A8B8-D2620250371D}"/>
          </ac:picMkLst>
        </pc:picChg>
        <pc:picChg chg="add mod">
          <ac:chgData name="Ranganathan, Vidya" userId="070a8bbd-4135-49d1-a249-f6c821483a01" providerId="ADAL" clId="{4948BA8E-1F75-481A-B494-BBA50C14275B}" dt="2020-09-25T03:23:08.828" v="4437" actId="1076"/>
          <ac:picMkLst>
            <pc:docMk/>
            <pc:sldMk cId="2938053836" sldId="477"/>
            <ac:picMk id="1028" creationId="{ED67301C-7036-42C4-8C95-66FE9B8D980A}"/>
          </ac:picMkLst>
        </pc:picChg>
        <pc:picChg chg="add mod">
          <ac:chgData name="Ranganathan, Vidya" userId="070a8bbd-4135-49d1-a249-f6c821483a01" providerId="ADAL" clId="{4948BA8E-1F75-481A-B494-BBA50C14275B}" dt="2020-09-23T13:09:06.380" v="3247" actId="1036"/>
          <ac:picMkLst>
            <pc:docMk/>
            <pc:sldMk cId="2938053836" sldId="477"/>
            <ac:picMk id="1030" creationId="{B4D5896C-E6AD-436E-AFDA-9890E5CB8911}"/>
          </ac:picMkLst>
        </pc:picChg>
        <pc:picChg chg="add del mod">
          <ac:chgData name="Ranganathan, Vidya" userId="070a8bbd-4135-49d1-a249-f6c821483a01" providerId="ADAL" clId="{4948BA8E-1F75-481A-B494-BBA50C14275B}" dt="2020-09-23T12:56:33.043" v="2947" actId="478"/>
          <ac:picMkLst>
            <pc:docMk/>
            <pc:sldMk cId="2938053836" sldId="477"/>
            <ac:picMk id="1032" creationId="{978B18E2-E4ED-40AA-B99A-CCDC198ECEE2}"/>
          </ac:picMkLst>
        </pc:picChg>
        <pc:picChg chg="add mod">
          <ac:chgData name="Ranganathan, Vidya" userId="070a8bbd-4135-49d1-a249-f6c821483a01" providerId="ADAL" clId="{4948BA8E-1F75-481A-B494-BBA50C14275B}" dt="2020-09-25T04:49:34.027" v="4649" actId="1076"/>
          <ac:picMkLst>
            <pc:docMk/>
            <pc:sldMk cId="2938053836" sldId="477"/>
            <ac:picMk id="1034" creationId="{5A95762F-E94A-46AC-9F7D-CAA658917EC3}"/>
          </ac:picMkLst>
        </pc:picChg>
        <pc:cxnChg chg="add mod">
          <ac:chgData name="Ranganathan, Vidya" userId="070a8bbd-4135-49d1-a249-f6c821483a01" providerId="ADAL" clId="{4948BA8E-1F75-481A-B494-BBA50C14275B}" dt="2020-09-25T04:50:01.682" v="4652" actId="14100"/>
          <ac:cxnSpMkLst>
            <pc:docMk/>
            <pc:sldMk cId="2938053836" sldId="477"/>
            <ac:cxnSpMk id="4" creationId="{241C57D0-D5FB-4575-837F-83004F2F957A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11" creationId="{AE708E9E-D155-488D-8B73-2316434E7DB4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35" creationId="{1E2FE77D-A2A5-4B34-893B-7C9B9F3780FD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36" creationId="{E3191AB5-9827-4A81-9D3D-965FA5840A7B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37" creationId="{BD423E81-37BE-4CE2-8758-93A5E466EB50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40" creationId="{6F050D67-71FD-481A-9F2C-B1734007E887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41" creationId="{A19A03CA-7CFE-49D7-B18D-D43E9A3A2F07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42" creationId="{476746F7-FDCC-4D35-8204-64FE20C9628B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43" creationId="{38406661-5AE9-43E9-B54A-B8E6055EE539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44" creationId="{3D695DFE-1C61-4018-B45A-C5D8F6D61BC9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45" creationId="{C2B13E8F-F900-4DE4-B159-64B5F3C27B8D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46" creationId="{F44CC97C-C22A-4380-90B5-2E3916019A77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82" creationId="{31C665A1-E40B-4255-AF51-CC88D2DBFF5E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89" creationId="{77AD8626-737C-4C0C-8931-B3918C98B196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91" creationId="{C964D4E6-D7B6-4980-9038-07A28545CDC7}"/>
          </ac:cxnSpMkLst>
        </pc:cxnChg>
        <pc:cxnChg chg="add mod">
          <ac:chgData name="Ranganathan, Vidya" userId="070a8bbd-4135-49d1-a249-f6c821483a01" providerId="ADAL" clId="{4948BA8E-1F75-481A-B494-BBA50C14275B}" dt="2020-09-25T02:58:02.446" v="4328" actId="1076"/>
          <ac:cxnSpMkLst>
            <pc:docMk/>
            <pc:sldMk cId="2938053836" sldId="477"/>
            <ac:cxnSpMk id="93" creationId="{DA4FD358-8109-4B7A-BF7F-1E435DCBCE80}"/>
          </ac:cxnSpMkLst>
        </pc:cxnChg>
        <pc:cxnChg chg="add mod">
          <ac:chgData name="Ranganathan, Vidya" userId="070a8bbd-4135-49d1-a249-f6c821483a01" providerId="ADAL" clId="{4948BA8E-1F75-481A-B494-BBA50C14275B}" dt="2020-09-25T02:58:38.026" v="4337" actId="1076"/>
          <ac:cxnSpMkLst>
            <pc:docMk/>
            <pc:sldMk cId="2938053836" sldId="477"/>
            <ac:cxnSpMk id="95" creationId="{6676ECEB-772C-4804-9AE2-0BE95A47FBAF}"/>
          </ac:cxnSpMkLst>
        </pc:cxnChg>
        <pc:cxnChg chg="add mod">
          <ac:chgData name="Ranganathan, Vidya" userId="070a8bbd-4135-49d1-a249-f6c821483a01" providerId="ADAL" clId="{4948BA8E-1F75-481A-B494-BBA50C14275B}" dt="2020-09-25T02:58:49.673" v="4341" actId="1076"/>
          <ac:cxnSpMkLst>
            <pc:docMk/>
            <pc:sldMk cId="2938053836" sldId="477"/>
            <ac:cxnSpMk id="96" creationId="{41E990BA-8B74-4556-91BC-80BFA733B433}"/>
          </ac:cxnSpMkLst>
        </pc:cxnChg>
        <pc:cxnChg chg="add del">
          <ac:chgData name="Ranganathan, Vidya" userId="070a8bbd-4135-49d1-a249-f6c821483a01" providerId="ADAL" clId="{4948BA8E-1F75-481A-B494-BBA50C14275B}" dt="2020-09-23T12:22:47.877" v="2634"/>
          <ac:cxnSpMkLst>
            <pc:docMk/>
            <pc:sldMk cId="2938053836" sldId="477"/>
            <ac:cxnSpMk id="97" creationId="{291B7323-7D8B-4182-902B-902421087EAE}"/>
          </ac:cxnSpMkLst>
        </pc:cxnChg>
        <pc:cxnChg chg="add mod">
          <ac:chgData name="Ranganathan, Vidya" userId="070a8bbd-4135-49d1-a249-f6c821483a01" providerId="ADAL" clId="{4948BA8E-1F75-481A-B494-BBA50C14275B}" dt="2020-09-25T02:59:07.826" v="4346" actId="1076"/>
          <ac:cxnSpMkLst>
            <pc:docMk/>
            <pc:sldMk cId="2938053836" sldId="477"/>
            <ac:cxnSpMk id="97" creationId="{3AD2CDA0-7A82-43C0-B2EA-6C42AAE2F4E8}"/>
          </ac:cxnSpMkLst>
        </pc:cxnChg>
        <pc:cxnChg chg="add mod">
          <ac:chgData name="Ranganathan, Vidya" userId="070a8bbd-4135-49d1-a249-f6c821483a01" providerId="ADAL" clId="{4948BA8E-1F75-481A-B494-BBA50C14275B}" dt="2020-09-25T03:04:11.080" v="4422" actId="14100"/>
          <ac:cxnSpMkLst>
            <pc:docMk/>
            <pc:sldMk cId="2938053836" sldId="477"/>
            <ac:cxnSpMk id="103" creationId="{402CE409-DEA6-4280-BD05-AA964A4A8FA3}"/>
          </ac:cxnSpMkLst>
        </pc:cxnChg>
        <pc:cxnChg chg="add mod">
          <ac:chgData name="Ranganathan, Vidya" userId="070a8bbd-4135-49d1-a249-f6c821483a01" providerId="ADAL" clId="{4948BA8E-1F75-481A-B494-BBA50C14275B}" dt="2020-09-25T03:04:29.070" v="4424" actId="1076"/>
          <ac:cxnSpMkLst>
            <pc:docMk/>
            <pc:sldMk cId="2938053836" sldId="477"/>
            <ac:cxnSpMk id="105" creationId="{FD0CCC51-8EF3-4B19-B553-500741399566}"/>
          </ac:cxnSpMkLst>
        </pc:cxnChg>
        <pc:cxnChg chg="add mod">
          <ac:chgData name="Ranganathan, Vidya" userId="070a8bbd-4135-49d1-a249-f6c821483a01" providerId="ADAL" clId="{4948BA8E-1F75-481A-B494-BBA50C14275B}" dt="2020-09-25T03:04:42.579" v="4427" actId="1076"/>
          <ac:cxnSpMkLst>
            <pc:docMk/>
            <pc:sldMk cId="2938053836" sldId="477"/>
            <ac:cxnSpMk id="108" creationId="{F09563EB-9277-47A2-9766-C44063F51E7F}"/>
          </ac:cxnSpMkLst>
        </pc:cxnChg>
        <pc:cxnChg chg="add mod">
          <ac:chgData name="Ranganathan, Vidya" userId="070a8bbd-4135-49d1-a249-f6c821483a01" providerId="ADAL" clId="{4948BA8E-1F75-481A-B494-BBA50C14275B}" dt="2020-09-25T04:50:01.682" v="4652" actId="14100"/>
          <ac:cxnSpMkLst>
            <pc:docMk/>
            <pc:sldMk cId="2938053836" sldId="477"/>
            <ac:cxnSpMk id="109" creationId="{D49BBFBB-2B8E-409E-BF7E-9077E6434302}"/>
          </ac:cxnSpMkLst>
        </pc:cxnChg>
        <pc:cxnChg chg="add mod">
          <ac:chgData name="Ranganathan, Vidya" userId="070a8bbd-4135-49d1-a249-f6c821483a01" providerId="ADAL" clId="{4948BA8E-1F75-481A-B494-BBA50C14275B}" dt="2020-09-23T13:08:45.183" v="3231" actId="122"/>
          <ac:cxnSpMkLst>
            <pc:docMk/>
            <pc:sldMk cId="2938053836" sldId="477"/>
            <ac:cxnSpMk id="115" creationId="{F8BDA964-AAA1-4D7D-B932-83C407C35953}"/>
          </ac:cxnSpMkLst>
        </pc:cxnChg>
        <pc:cxnChg chg="add mod">
          <ac:chgData name="Ranganathan, Vidya" userId="070a8bbd-4135-49d1-a249-f6c821483a01" providerId="ADAL" clId="{4948BA8E-1F75-481A-B494-BBA50C14275B}" dt="2020-09-25T03:04:49.309" v="4429" actId="1076"/>
          <ac:cxnSpMkLst>
            <pc:docMk/>
            <pc:sldMk cId="2938053836" sldId="477"/>
            <ac:cxnSpMk id="138" creationId="{FC9A1281-CC60-43AB-ACAE-4509A5882444}"/>
          </ac:cxnSpMkLst>
        </pc:cxnChg>
        <pc:cxnChg chg="add del">
          <ac:chgData name="Ranganathan, Vidya" userId="070a8bbd-4135-49d1-a249-f6c821483a01" providerId="ADAL" clId="{4948BA8E-1F75-481A-B494-BBA50C14275B}" dt="2020-09-23T12:51:16.750" v="2861" actId="478"/>
          <ac:cxnSpMkLst>
            <pc:docMk/>
            <pc:sldMk cId="2938053836" sldId="477"/>
            <ac:cxnSpMk id="139" creationId="{BD2F8536-926F-45F7-A5A8-93045B4732A7}"/>
          </ac:cxnSpMkLst>
        </pc:cxnChg>
        <pc:cxnChg chg="add mod">
          <ac:chgData name="Ranganathan, Vidya" userId="070a8bbd-4135-49d1-a249-f6c821483a01" providerId="ADAL" clId="{4948BA8E-1F75-481A-B494-BBA50C14275B}" dt="2020-09-23T13:08:45.183" v="3231" actId="122"/>
          <ac:cxnSpMkLst>
            <pc:docMk/>
            <pc:sldMk cId="2938053836" sldId="477"/>
            <ac:cxnSpMk id="140" creationId="{D6A7F629-662E-4BAC-A9BF-737381B647C7}"/>
          </ac:cxnSpMkLst>
        </pc:cxnChg>
        <pc:cxnChg chg="add mod">
          <ac:chgData name="Ranganathan, Vidya" userId="070a8bbd-4135-49d1-a249-f6c821483a01" providerId="ADAL" clId="{4948BA8E-1F75-481A-B494-BBA50C14275B}" dt="2020-09-23T13:08:45.183" v="3231" actId="122"/>
          <ac:cxnSpMkLst>
            <pc:docMk/>
            <pc:sldMk cId="2938053836" sldId="477"/>
            <ac:cxnSpMk id="141" creationId="{3E0BB16A-259E-46BD-99DE-4F4035A48C0C}"/>
          </ac:cxnSpMkLst>
        </pc:cxnChg>
        <pc:cxnChg chg="add mod">
          <ac:chgData name="Ranganathan, Vidya" userId="070a8bbd-4135-49d1-a249-f6c821483a01" providerId="ADAL" clId="{4948BA8E-1F75-481A-B494-BBA50C14275B}" dt="2020-09-23T13:08:45.183" v="3231" actId="122"/>
          <ac:cxnSpMkLst>
            <pc:docMk/>
            <pc:sldMk cId="2938053836" sldId="477"/>
            <ac:cxnSpMk id="144" creationId="{797479E2-4CA6-4FB6-A9DD-1CA5C0F36EFD}"/>
          </ac:cxnSpMkLst>
        </pc:cxnChg>
        <pc:cxnChg chg="add mod">
          <ac:chgData name="Ranganathan, Vidya" userId="070a8bbd-4135-49d1-a249-f6c821483a01" providerId="ADAL" clId="{4948BA8E-1F75-481A-B494-BBA50C14275B}" dt="2020-09-23T13:08:45.183" v="3231" actId="122"/>
          <ac:cxnSpMkLst>
            <pc:docMk/>
            <pc:sldMk cId="2938053836" sldId="477"/>
            <ac:cxnSpMk id="145" creationId="{8A257710-4E61-4F22-8B5B-4DB1AF860E97}"/>
          </ac:cxnSpMkLst>
        </pc:cxnChg>
        <pc:cxnChg chg="add del mod">
          <ac:chgData name="Ranganathan, Vidya" userId="070a8bbd-4135-49d1-a249-f6c821483a01" providerId="ADAL" clId="{4948BA8E-1F75-481A-B494-BBA50C14275B}" dt="2020-09-25T02:58:42.268" v="4340" actId="478"/>
          <ac:cxnSpMkLst>
            <pc:docMk/>
            <pc:sldMk cId="2938053836" sldId="477"/>
            <ac:cxnSpMk id="146" creationId="{388D7408-0B5E-4300-AF73-BE9300737719}"/>
          </ac:cxnSpMkLst>
        </pc:cxnChg>
        <pc:cxnChg chg="add del mod">
          <ac:chgData name="Ranganathan, Vidya" userId="070a8bbd-4135-49d1-a249-f6c821483a01" providerId="ADAL" clId="{4948BA8E-1F75-481A-B494-BBA50C14275B}" dt="2020-09-25T02:58:31.910" v="4335" actId="478"/>
          <ac:cxnSpMkLst>
            <pc:docMk/>
            <pc:sldMk cId="2938053836" sldId="477"/>
            <ac:cxnSpMk id="147" creationId="{5A76B554-E030-4E27-A656-648BFF0EDDC9}"/>
          </ac:cxnSpMkLst>
        </pc:cxnChg>
        <pc:cxnChg chg="add del mod">
          <ac:chgData name="Ranganathan, Vidya" userId="070a8bbd-4135-49d1-a249-f6c821483a01" providerId="ADAL" clId="{4948BA8E-1F75-481A-B494-BBA50C14275B}" dt="2020-09-25T02:57:49.384" v="4326" actId="478"/>
          <ac:cxnSpMkLst>
            <pc:docMk/>
            <pc:sldMk cId="2938053836" sldId="477"/>
            <ac:cxnSpMk id="148" creationId="{D4FD205D-F4CD-448C-B6BD-13EAE0650B49}"/>
          </ac:cxnSpMkLst>
        </pc:cxnChg>
        <pc:cxnChg chg="add mod">
          <ac:chgData name="Ranganathan, Vidya" userId="070a8bbd-4135-49d1-a249-f6c821483a01" providerId="ADAL" clId="{4948BA8E-1F75-481A-B494-BBA50C14275B}" dt="2020-09-25T03:03:53.324" v="4418" actId="1076"/>
          <ac:cxnSpMkLst>
            <pc:docMk/>
            <pc:sldMk cId="2938053836" sldId="477"/>
            <ac:cxnSpMk id="149" creationId="{47568CFD-E0F5-4DFC-8423-D35967E3F96A}"/>
          </ac:cxnSpMkLst>
        </pc:cxnChg>
        <pc:cxnChg chg="add del mod">
          <ac:chgData name="Ranganathan, Vidya" userId="070a8bbd-4135-49d1-a249-f6c821483a01" providerId="ADAL" clId="{4948BA8E-1F75-481A-B494-BBA50C14275B}" dt="2020-09-25T02:59:00.342" v="4344" actId="478"/>
          <ac:cxnSpMkLst>
            <pc:docMk/>
            <pc:sldMk cId="2938053836" sldId="477"/>
            <ac:cxnSpMk id="150" creationId="{AB38C893-52F8-4013-8D36-09F9AE7E0F9C}"/>
          </ac:cxnSpMkLst>
        </pc:cxnChg>
        <pc:cxnChg chg="add mod">
          <ac:chgData name="Ranganathan, Vidya" userId="070a8bbd-4135-49d1-a249-f6c821483a01" providerId="ADAL" clId="{4948BA8E-1F75-481A-B494-BBA50C14275B}" dt="2020-09-25T04:50:01.682" v="4652" actId="14100"/>
          <ac:cxnSpMkLst>
            <pc:docMk/>
            <pc:sldMk cId="2938053836" sldId="477"/>
            <ac:cxnSpMk id="166" creationId="{BFE01D0F-C0A5-4313-8A37-05C5EF403DCA}"/>
          </ac:cxnSpMkLst>
        </pc:cxnChg>
        <pc:cxnChg chg="add mod">
          <ac:chgData name="Ranganathan, Vidya" userId="070a8bbd-4135-49d1-a249-f6c821483a01" providerId="ADAL" clId="{4948BA8E-1F75-481A-B494-BBA50C14275B}" dt="2020-09-25T03:04:59.472" v="4432" actId="1076"/>
          <ac:cxnSpMkLst>
            <pc:docMk/>
            <pc:sldMk cId="2938053836" sldId="477"/>
            <ac:cxnSpMk id="168" creationId="{59A7DFA0-682E-43AC-BAEC-AC1123DEEB9B}"/>
          </ac:cxnSpMkLst>
        </pc:cxnChg>
        <pc:cxnChg chg="add del mod">
          <ac:chgData name="Ranganathan, Vidya" userId="070a8bbd-4135-49d1-a249-f6c821483a01" providerId="ADAL" clId="{4948BA8E-1F75-481A-B494-BBA50C14275B}" dt="2020-09-23T13:06:24.652" v="3135" actId="478"/>
          <ac:cxnSpMkLst>
            <pc:docMk/>
            <pc:sldMk cId="2938053836" sldId="477"/>
            <ac:cxnSpMk id="186" creationId="{4118E4D7-9CE6-4CA5-BC4D-38E4427D4472}"/>
          </ac:cxnSpMkLst>
        </pc:cxnChg>
        <pc:cxnChg chg="add mod">
          <ac:chgData name="Ranganathan, Vidya" userId="070a8bbd-4135-49d1-a249-f6c821483a01" providerId="ADAL" clId="{4948BA8E-1F75-481A-B494-BBA50C14275B}" dt="2020-09-23T13:08:45.183" v="3231" actId="122"/>
          <ac:cxnSpMkLst>
            <pc:docMk/>
            <pc:sldMk cId="2938053836" sldId="477"/>
            <ac:cxnSpMk id="193" creationId="{3DA5D5B7-2D81-43A2-AB78-4745C86249C1}"/>
          </ac:cxnSpMkLst>
        </pc:cxnChg>
        <pc:cxnChg chg="add mod">
          <ac:chgData name="Ranganathan, Vidya" userId="070a8bbd-4135-49d1-a249-f6c821483a01" providerId="ADAL" clId="{4948BA8E-1F75-481A-B494-BBA50C14275B}" dt="2020-09-23T13:08:45.183" v="3231" actId="122"/>
          <ac:cxnSpMkLst>
            <pc:docMk/>
            <pc:sldMk cId="2938053836" sldId="477"/>
            <ac:cxnSpMk id="195" creationId="{B0E34543-94A6-4358-90D6-568E771C8607}"/>
          </ac:cxnSpMkLst>
        </pc:cxnChg>
        <pc:cxnChg chg="add mod">
          <ac:chgData name="Ranganathan, Vidya" userId="070a8bbd-4135-49d1-a249-f6c821483a01" providerId="ADAL" clId="{4948BA8E-1F75-481A-B494-BBA50C14275B}" dt="2020-09-23T13:10:21.415" v="3280" actId="1037"/>
          <ac:cxnSpMkLst>
            <pc:docMk/>
            <pc:sldMk cId="2938053836" sldId="477"/>
            <ac:cxnSpMk id="200" creationId="{B9DF267D-B901-4CE5-B0D6-4F5B5F94BCCF}"/>
          </ac:cxnSpMkLst>
        </pc:cxnChg>
        <pc:cxnChg chg="add del">
          <ac:chgData name="Ranganathan, Vidya" userId="070a8bbd-4135-49d1-a249-f6c821483a01" providerId="ADAL" clId="{4948BA8E-1F75-481A-B494-BBA50C14275B}" dt="2020-09-23T12:24:43.525" v="2644" actId="478"/>
          <ac:cxnSpMkLst>
            <pc:docMk/>
            <pc:sldMk cId="2938053836" sldId="477"/>
            <ac:cxnSpMk id="201" creationId="{90FB276D-5FD9-4B12-B46E-3F5C75DD11E6}"/>
          </ac:cxnSpMkLst>
        </pc:cxnChg>
      </pc:sldChg>
      <pc:sldChg chg="addSp delSp modSp add">
        <pc:chgData name="Ranganathan, Vidya" userId="070a8bbd-4135-49d1-a249-f6c821483a01" providerId="ADAL" clId="{4948BA8E-1F75-481A-B494-BBA50C14275B}" dt="2020-09-25T15:19:15.507" v="5563" actId="14100"/>
        <pc:sldMkLst>
          <pc:docMk/>
          <pc:sldMk cId="828015176" sldId="478"/>
        </pc:sldMkLst>
        <pc:spChg chg="add mod">
          <ac:chgData name="Ranganathan, Vidya" userId="070a8bbd-4135-49d1-a249-f6c821483a01" providerId="ADAL" clId="{4948BA8E-1F75-481A-B494-BBA50C14275B}" dt="2020-09-24T12:22:22.623" v="4215" actId="255"/>
          <ac:spMkLst>
            <pc:docMk/>
            <pc:sldMk cId="828015176" sldId="478"/>
            <ac:spMk id="2" creationId="{B9A3D557-8FF6-4AD4-A8E3-D5312B2668D3}"/>
          </ac:spMkLst>
        </pc:spChg>
        <pc:spChg chg="add mod">
          <ac:chgData name="Ranganathan, Vidya" userId="070a8bbd-4135-49d1-a249-f6c821483a01" providerId="ADAL" clId="{4948BA8E-1F75-481A-B494-BBA50C14275B}" dt="2020-09-25T06:41:01.970" v="5150" actId="207"/>
          <ac:spMkLst>
            <pc:docMk/>
            <pc:sldMk cId="828015176" sldId="478"/>
            <ac:spMk id="3" creationId="{BD4803CA-F67A-4644-9F51-B752338B80BA}"/>
          </ac:spMkLst>
        </pc:spChg>
        <pc:spChg chg="add del mod">
          <ac:chgData name="Ranganathan, Vidya" userId="070a8bbd-4135-49d1-a249-f6c821483a01" providerId="ADAL" clId="{4948BA8E-1F75-481A-B494-BBA50C14275B}" dt="2020-09-25T13:33:44.916" v="5208" actId="478"/>
          <ac:spMkLst>
            <pc:docMk/>
            <pc:sldMk cId="828015176" sldId="478"/>
            <ac:spMk id="4" creationId="{AB2DBD54-01B6-40BD-AB7E-AFAB9CAC09EA}"/>
          </ac:spMkLst>
        </pc:spChg>
        <pc:spChg chg="add del mod">
          <ac:chgData name="Ranganathan, Vidya" userId="070a8bbd-4135-49d1-a249-f6c821483a01" providerId="ADAL" clId="{4948BA8E-1F75-481A-B494-BBA50C14275B}" dt="2020-09-25T13:33:51.469" v="5210" actId="478"/>
          <ac:spMkLst>
            <pc:docMk/>
            <pc:sldMk cId="828015176" sldId="478"/>
            <ac:spMk id="5" creationId="{DD85F53E-42AC-405A-B389-99BCDFC5EC9A}"/>
          </ac:spMkLst>
        </pc:spChg>
        <pc:spChg chg="add del mod">
          <ac:chgData name="Ranganathan, Vidya" userId="070a8bbd-4135-49d1-a249-f6c821483a01" providerId="ADAL" clId="{4948BA8E-1F75-481A-B494-BBA50C14275B}" dt="2020-09-25T06:27:35.587" v="5030" actId="478"/>
          <ac:spMkLst>
            <pc:docMk/>
            <pc:sldMk cId="828015176" sldId="478"/>
            <ac:spMk id="6" creationId="{55C4EDE2-E4F6-4E70-A8F1-0A5159B2ECA1}"/>
          </ac:spMkLst>
        </pc:spChg>
        <pc:spChg chg="add del mod">
          <ac:chgData name="Ranganathan, Vidya" userId="070a8bbd-4135-49d1-a249-f6c821483a01" providerId="ADAL" clId="{4948BA8E-1F75-481A-B494-BBA50C14275B}" dt="2020-09-25T14:56:18.825" v="5495" actId="1076"/>
          <ac:spMkLst>
            <pc:docMk/>
            <pc:sldMk cId="828015176" sldId="478"/>
            <ac:spMk id="7" creationId="{388D0F3E-5A02-46A4-A532-48DEC3323DD9}"/>
          </ac:spMkLst>
        </pc:spChg>
        <pc:spChg chg="add del mod">
          <ac:chgData name="Ranganathan, Vidya" userId="070a8bbd-4135-49d1-a249-f6c821483a01" providerId="ADAL" clId="{4948BA8E-1F75-481A-B494-BBA50C14275B}" dt="2020-09-25T05:51:52.958" v="4928" actId="478"/>
          <ac:spMkLst>
            <pc:docMk/>
            <pc:sldMk cId="828015176" sldId="478"/>
            <ac:spMk id="8" creationId="{81373243-2CD3-4A59-9310-D9B93F7DB276}"/>
          </ac:spMkLst>
        </pc:spChg>
        <pc:spChg chg="add mod">
          <ac:chgData name="Ranganathan, Vidya" userId="070a8bbd-4135-49d1-a249-f6c821483a01" providerId="ADAL" clId="{4948BA8E-1F75-481A-B494-BBA50C14275B}" dt="2020-09-25T07:14:45.507" v="5151" actId="207"/>
          <ac:spMkLst>
            <pc:docMk/>
            <pc:sldMk cId="828015176" sldId="478"/>
            <ac:spMk id="9" creationId="{3CDDC83A-E8D1-4238-AEDD-DBB98EC639BF}"/>
          </ac:spMkLst>
        </pc:spChg>
        <pc:spChg chg="add del mod">
          <ac:chgData name="Ranganathan, Vidya" userId="070a8bbd-4135-49d1-a249-f6c821483a01" providerId="ADAL" clId="{4948BA8E-1F75-481A-B494-BBA50C14275B}" dt="2020-09-25T12:55:23.653" v="5189" actId="478"/>
          <ac:spMkLst>
            <pc:docMk/>
            <pc:sldMk cId="828015176" sldId="478"/>
            <ac:spMk id="10" creationId="{91B5F2C6-E4D8-47CB-9749-997D860F919E}"/>
          </ac:spMkLst>
        </pc:spChg>
        <pc:spChg chg="add mod">
          <ac:chgData name="Ranganathan, Vidya" userId="070a8bbd-4135-49d1-a249-f6c821483a01" providerId="ADAL" clId="{4948BA8E-1F75-481A-B494-BBA50C14275B}" dt="2020-09-25T12:56:10.833" v="5196" actId="1076"/>
          <ac:spMkLst>
            <pc:docMk/>
            <pc:sldMk cId="828015176" sldId="478"/>
            <ac:spMk id="11" creationId="{56B1EF56-11CB-4A11-9D30-CBE619B6B047}"/>
          </ac:spMkLst>
        </pc:spChg>
        <pc:spChg chg="add mod">
          <ac:chgData name="Ranganathan, Vidya" userId="070a8bbd-4135-49d1-a249-f6c821483a01" providerId="ADAL" clId="{4948BA8E-1F75-481A-B494-BBA50C14275B}" dt="2020-09-24T12:22:22.623" v="4215" actId="255"/>
          <ac:spMkLst>
            <pc:docMk/>
            <pc:sldMk cId="828015176" sldId="478"/>
            <ac:spMk id="12" creationId="{B571624D-B0D7-469A-A955-1AB689E7CD0F}"/>
          </ac:spMkLst>
        </pc:spChg>
        <pc:spChg chg="add mod">
          <ac:chgData name="Ranganathan, Vidya" userId="070a8bbd-4135-49d1-a249-f6c821483a01" providerId="ADAL" clId="{4948BA8E-1F75-481A-B494-BBA50C14275B}" dt="2020-09-25T13:34:04.132" v="5213" actId="1076"/>
          <ac:spMkLst>
            <pc:docMk/>
            <pc:sldMk cId="828015176" sldId="478"/>
            <ac:spMk id="13" creationId="{0167AE0F-CC6F-4C92-B0F5-6FCBBC8096E0}"/>
          </ac:spMkLst>
        </pc:spChg>
        <pc:spChg chg="add del mod">
          <ac:chgData name="Ranganathan, Vidya" userId="070a8bbd-4135-49d1-a249-f6c821483a01" providerId="ADAL" clId="{4948BA8E-1F75-481A-B494-BBA50C14275B}" dt="2020-09-25T05:52:11.864" v="4932" actId="478"/>
          <ac:spMkLst>
            <pc:docMk/>
            <pc:sldMk cId="828015176" sldId="478"/>
            <ac:spMk id="14" creationId="{95A47380-DCE7-46B6-8FFB-4C5AEFCD34F9}"/>
          </ac:spMkLst>
        </pc:spChg>
        <pc:spChg chg="add del mod">
          <ac:chgData name="Ranganathan, Vidya" userId="070a8bbd-4135-49d1-a249-f6c821483a01" providerId="ADAL" clId="{4948BA8E-1F75-481A-B494-BBA50C14275B}" dt="2020-09-25T13:33:47.443" v="5209" actId="478"/>
          <ac:spMkLst>
            <pc:docMk/>
            <pc:sldMk cId="828015176" sldId="478"/>
            <ac:spMk id="15" creationId="{79471690-DB50-443A-AA65-D572D769A285}"/>
          </ac:spMkLst>
        </pc:spChg>
        <pc:spChg chg="add del mod">
          <ac:chgData name="Ranganathan, Vidya" userId="070a8bbd-4135-49d1-a249-f6c821483a01" providerId="ADAL" clId="{4948BA8E-1F75-481A-B494-BBA50C14275B}" dt="2020-09-25T13:33:54.580" v="5211" actId="478"/>
          <ac:spMkLst>
            <pc:docMk/>
            <pc:sldMk cId="828015176" sldId="478"/>
            <ac:spMk id="16" creationId="{43A56136-EA9F-4F09-B757-AC29CED147FC}"/>
          </ac:spMkLst>
        </pc:spChg>
        <pc:spChg chg="add del">
          <ac:chgData name="Ranganathan, Vidya" userId="070a8bbd-4135-49d1-a249-f6c821483a01" providerId="ADAL" clId="{4948BA8E-1F75-481A-B494-BBA50C14275B}" dt="2020-09-24T11:13:05.298" v="3882" actId="478"/>
          <ac:spMkLst>
            <pc:docMk/>
            <pc:sldMk cId="828015176" sldId="478"/>
            <ac:spMk id="17" creationId="{1960CF00-F98A-4311-86F8-4A6BB7C0668A}"/>
          </ac:spMkLst>
        </pc:spChg>
        <pc:spChg chg="add del mod">
          <ac:chgData name="Ranganathan, Vidya" userId="070a8bbd-4135-49d1-a249-f6c821483a01" providerId="ADAL" clId="{4948BA8E-1F75-481A-B494-BBA50C14275B}" dt="2020-09-25T12:55:21.276" v="5188" actId="478"/>
          <ac:spMkLst>
            <pc:docMk/>
            <pc:sldMk cId="828015176" sldId="478"/>
            <ac:spMk id="18" creationId="{541CA056-924E-4A84-8074-3168CBE1B51A}"/>
          </ac:spMkLst>
        </pc:spChg>
        <pc:spChg chg="add mod">
          <ac:chgData name="Ranganathan, Vidya" userId="070a8bbd-4135-49d1-a249-f6c821483a01" providerId="ADAL" clId="{4948BA8E-1F75-481A-B494-BBA50C14275B}" dt="2020-09-25T15:02:00.449" v="5503" actId="1076"/>
          <ac:spMkLst>
            <pc:docMk/>
            <pc:sldMk cId="828015176" sldId="478"/>
            <ac:spMk id="19" creationId="{1500902F-241E-48BD-B563-6D28A1650CA5}"/>
          </ac:spMkLst>
        </pc:spChg>
        <pc:spChg chg="add del mod">
          <ac:chgData name="Ranganathan, Vidya" userId="070a8bbd-4135-49d1-a249-f6c821483a01" providerId="ADAL" clId="{4948BA8E-1F75-481A-B494-BBA50C14275B}" dt="2020-09-25T05:51:55.140" v="4929" actId="478"/>
          <ac:spMkLst>
            <pc:docMk/>
            <pc:sldMk cId="828015176" sldId="478"/>
            <ac:spMk id="20" creationId="{09A0D40A-145D-4750-A6F8-E1586FE19B71}"/>
          </ac:spMkLst>
        </pc:spChg>
        <pc:spChg chg="add del mod">
          <ac:chgData name="Ranganathan, Vidya" userId="070a8bbd-4135-49d1-a249-f6c821483a01" providerId="ADAL" clId="{4948BA8E-1F75-481A-B494-BBA50C14275B}" dt="2020-09-25T12:50:47.898" v="5164" actId="478"/>
          <ac:spMkLst>
            <pc:docMk/>
            <pc:sldMk cId="828015176" sldId="478"/>
            <ac:spMk id="21" creationId="{ED388B6A-AA49-4D71-AF83-2DDDC06BAB9C}"/>
          </ac:spMkLst>
        </pc:spChg>
        <pc:spChg chg="add del mod">
          <ac:chgData name="Ranganathan, Vidya" userId="070a8bbd-4135-49d1-a249-f6c821483a01" providerId="ADAL" clId="{4948BA8E-1F75-481A-B494-BBA50C14275B}" dt="2020-09-25T06:27:54.823" v="5035" actId="478"/>
          <ac:spMkLst>
            <pc:docMk/>
            <pc:sldMk cId="828015176" sldId="478"/>
            <ac:spMk id="22" creationId="{638D05AC-CCE1-4125-9E4D-EF3E5BA8B27B}"/>
          </ac:spMkLst>
        </pc:spChg>
        <pc:spChg chg="add del mod">
          <ac:chgData name="Ranganathan, Vidya" userId="070a8bbd-4135-49d1-a249-f6c821483a01" providerId="ADAL" clId="{4948BA8E-1F75-481A-B494-BBA50C14275B}" dt="2020-09-24T11:10:57.175" v="3878"/>
          <ac:spMkLst>
            <pc:docMk/>
            <pc:sldMk cId="828015176" sldId="478"/>
            <ac:spMk id="23" creationId="{F4D4BC60-3A5D-4443-937F-7A67FF1A1531}"/>
          </ac:spMkLst>
        </pc:spChg>
        <pc:spChg chg="add mod">
          <ac:chgData name="Ranganathan, Vidya" userId="070a8bbd-4135-49d1-a249-f6c821483a01" providerId="ADAL" clId="{4948BA8E-1F75-481A-B494-BBA50C14275B}" dt="2020-09-25T06:39:38.850" v="5145" actId="207"/>
          <ac:spMkLst>
            <pc:docMk/>
            <pc:sldMk cId="828015176" sldId="478"/>
            <ac:spMk id="24" creationId="{9264F401-6591-4F50-A845-30B300C94FC3}"/>
          </ac:spMkLst>
        </pc:spChg>
        <pc:spChg chg="add mod">
          <ac:chgData name="Ranganathan, Vidya" userId="070a8bbd-4135-49d1-a249-f6c821483a01" providerId="ADAL" clId="{4948BA8E-1F75-481A-B494-BBA50C14275B}" dt="2020-09-25T13:33:59.619" v="5212" actId="14100"/>
          <ac:spMkLst>
            <pc:docMk/>
            <pc:sldMk cId="828015176" sldId="478"/>
            <ac:spMk id="25" creationId="{16781191-B6CC-4B7A-AA27-B5103F61502E}"/>
          </ac:spMkLst>
        </pc:spChg>
        <pc:spChg chg="add del mod">
          <ac:chgData name="Ranganathan, Vidya" userId="070a8bbd-4135-49d1-a249-f6c821483a01" providerId="ADAL" clId="{4948BA8E-1F75-481A-B494-BBA50C14275B}" dt="2020-09-25T15:01:53.996" v="5502" actId="478"/>
          <ac:spMkLst>
            <pc:docMk/>
            <pc:sldMk cId="828015176" sldId="478"/>
            <ac:spMk id="26" creationId="{6DDD4163-5D39-4DFC-BB51-3445A008893A}"/>
          </ac:spMkLst>
        </pc:spChg>
        <pc:spChg chg="add del mod">
          <ac:chgData name="Ranganathan, Vidya" userId="070a8bbd-4135-49d1-a249-f6c821483a01" providerId="ADAL" clId="{4948BA8E-1F75-481A-B494-BBA50C14275B}" dt="2020-09-25T12:54:15.956" v="5185"/>
          <ac:spMkLst>
            <pc:docMk/>
            <pc:sldMk cId="828015176" sldId="478"/>
            <ac:spMk id="27" creationId="{B0022A7B-FA0F-4F54-8537-28A5EDF8EFE8}"/>
          </ac:spMkLst>
        </pc:spChg>
        <pc:spChg chg="add del">
          <ac:chgData name="Ranganathan, Vidya" userId="070a8bbd-4135-49d1-a249-f6c821483a01" providerId="ADAL" clId="{4948BA8E-1F75-481A-B494-BBA50C14275B}" dt="2020-09-25T06:37:25.538" v="5118"/>
          <ac:spMkLst>
            <pc:docMk/>
            <pc:sldMk cId="828015176" sldId="478"/>
            <ac:spMk id="28" creationId="{6E280BED-9B38-4477-BADB-8EDF85EE1E21}"/>
          </ac:spMkLst>
        </pc:spChg>
        <pc:spChg chg="add del">
          <ac:chgData name="Ranganathan, Vidya" userId="070a8bbd-4135-49d1-a249-f6c821483a01" providerId="ADAL" clId="{4948BA8E-1F75-481A-B494-BBA50C14275B}" dt="2020-09-25T07:14:48.961" v="5153"/>
          <ac:spMkLst>
            <pc:docMk/>
            <pc:sldMk cId="828015176" sldId="478"/>
            <ac:spMk id="29" creationId="{FC0CF155-E394-45F3-A2BD-05B945824399}"/>
          </ac:spMkLst>
        </pc:spChg>
        <pc:spChg chg="add del mod">
          <ac:chgData name="Ranganathan, Vidya" userId="070a8bbd-4135-49d1-a249-f6c821483a01" providerId="ADAL" clId="{4948BA8E-1F75-481A-B494-BBA50C14275B}" dt="2020-09-25T12:52:33.938" v="5174"/>
          <ac:spMkLst>
            <pc:docMk/>
            <pc:sldMk cId="828015176" sldId="478"/>
            <ac:spMk id="30" creationId="{56BAA8F3-45BD-467C-9DE3-A6A046C292D1}"/>
          </ac:spMkLst>
        </pc:spChg>
        <pc:spChg chg="add del mod">
          <ac:chgData name="Ranganathan, Vidya" userId="070a8bbd-4135-49d1-a249-f6c821483a01" providerId="ADAL" clId="{4948BA8E-1F75-481A-B494-BBA50C14275B}" dt="2020-09-25T12:55:48.354" v="5192"/>
          <ac:spMkLst>
            <pc:docMk/>
            <pc:sldMk cId="828015176" sldId="478"/>
            <ac:spMk id="31" creationId="{14DAA15F-1E37-4BF0-A304-BD084A0C7B46}"/>
          </ac:spMkLst>
        </pc:spChg>
        <pc:spChg chg="add mod">
          <ac:chgData name="Ranganathan, Vidya" userId="070a8bbd-4135-49d1-a249-f6c821483a01" providerId="ADAL" clId="{4948BA8E-1F75-481A-B494-BBA50C14275B}" dt="2020-09-25T15:02:06.736" v="5504" actId="14100"/>
          <ac:spMkLst>
            <pc:docMk/>
            <pc:sldMk cId="828015176" sldId="478"/>
            <ac:spMk id="32" creationId="{1ABCA925-1B9E-4B6E-B668-7317EC8F521B}"/>
          </ac:spMkLst>
        </pc:spChg>
        <pc:spChg chg="add mod">
          <ac:chgData name="Ranganathan, Vidya" userId="070a8bbd-4135-49d1-a249-f6c821483a01" providerId="ADAL" clId="{4948BA8E-1F75-481A-B494-BBA50C14275B}" dt="2020-09-25T15:02:15.754" v="5505" actId="14100"/>
          <ac:spMkLst>
            <pc:docMk/>
            <pc:sldMk cId="828015176" sldId="478"/>
            <ac:spMk id="33" creationId="{6F963DED-DF24-4855-A01A-698FC64234BB}"/>
          </ac:spMkLst>
        </pc:spChg>
        <pc:spChg chg="add mod">
          <ac:chgData name="Ranganathan, Vidya" userId="070a8bbd-4135-49d1-a249-f6c821483a01" providerId="ADAL" clId="{4948BA8E-1F75-481A-B494-BBA50C14275B}" dt="2020-09-25T15:19:15.507" v="5563" actId="14100"/>
          <ac:spMkLst>
            <pc:docMk/>
            <pc:sldMk cId="828015176" sldId="478"/>
            <ac:spMk id="34" creationId="{C9EC974A-46A1-4AA9-840A-5126E08F0DED}"/>
          </ac:spMkLst>
        </pc:spChg>
        <pc:spChg chg="add mod">
          <ac:chgData name="Ranganathan, Vidya" userId="070a8bbd-4135-49d1-a249-f6c821483a01" providerId="ADAL" clId="{4948BA8E-1F75-481A-B494-BBA50C14275B}" dt="2020-09-25T15:19:14.472" v="5562" actId="14100"/>
          <ac:spMkLst>
            <pc:docMk/>
            <pc:sldMk cId="828015176" sldId="478"/>
            <ac:spMk id="35" creationId="{B17B0192-FC8B-4EBA-B8D5-EDAADA1A836F}"/>
          </ac:spMkLst>
        </pc:spChg>
        <pc:spChg chg="add mod">
          <ac:chgData name="Ranganathan, Vidya" userId="070a8bbd-4135-49d1-a249-f6c821483a01" providerId="ADAL" clId="{4948BA8E-1F75-481A-B494-BBA50C14275B}" dt="2020-09-25T15:02:50.611" v="5508" actId="14100"/>
          <ac:spMkLst>
            <pc:docMk/>
            <pc:sldMk cId="828015176" sldId="478"/>
            <ac:spMk id="36" creationId="{84D666A6-F0AE-41C4-8B7C-797FB4ABF8C6}"/>
          </ac:spMkLst>
        </pc:spChg>
        <pc:spChg chg="add mod">
          <ac:chgData name="Ranganathan, Vidya" userId="070a8bbd-4135-49d1-a249-f6c821483a01" providerId="ADAL" clId="{4948BA8E-1F75-481A-B494-BBA50C14275B}" dt="2020-09-25T13:42:02.921" v="5234" actId="14100"/>
          <ac:spMkLst>
            <pc:docMk/>
            <pc:sldMk cId="828015176" sldId="478"/>
            <ac:spMk id="37" creationId="{FA84B8A0-1A68-4A20-AD67-76F150E8D9B0}"/>
          </ac:spMkLst>
        </pc:spChg>
        <pc:spChg chg="add mod">
          <ac:chgData name="Ranganathan, Vidya" userId="070a8bbd-4135-49d1-a249-f6c821483a01" providerId="ADAL" clId="{4948BA8E-1F75-481A-B494-BBA50C14275B}" dt="2020-09-25T14:55:00.389" v="5488" actId="113"/>
          <ac:spMkLst>
            <pc:docMk/>
            <pc:sldMk cId="828015176" sldId="478"/>
            <ac:spMk id="38" creationId="{D929DB8A-4EC3-4B6F-A261-F5F16E52E006}"/>
          </ac:spMkLst>
        </pc:spChg>
        <pc:spChg chg="add del mod">
          <ac:chgData name="Ranganathan, Vidya" userId="070a8bbd-4135-49d1-a249-f6c821483a01" providerId="ADAL" clId="{4948BA8E-1F75-481A-B494-BBA50C14275B}" dt="2020-09-25T15:19:13.924" v="5561" actId="11529"/>
          <ac:spMkLst>
            <pc:docMk/>
            <pc:sldMk cId="828015176" sldId="478"/>
            <ac:spMk id="40" creationId="{06194538-BAF5-4B95-B848-C704D3D53D10}"/>
          </ac:spMkLst>
        </pc:spChg>
        <pc:spChg chg="add del mod">
          <ac:chgData name="Ranganathan, Vidya" userId="070a8bbd-4135-49d1-a249-f6c821483a01" providerId="ADAL" clId="{4948BA8E-1F75-481A-B494-BBA50C14275B}" dt="2020-09-25T15:19:10.926" v="5557" actId="11529"/>
          <ac:spMkLst>
            <pc:docMk/>
            <pc:sldMk cId="828015176" sldId="478"/>
            <ac:spMk id="41" creationId="{FA2B2A81-52E8-4C4A-AC29-CA06DF64837A}"/>
          </ac:spMkLst>
        </pc:spChg>
        <pc:spChg chg="add del mod">
          <ac:chgData name="Ranganathan, Vidya" userId="070a8bbd-4135-49d1-a249-f6c821483a01" providerId="ADAL" clId="{4948BA8E-1F75-481A-B494-BBA50C14275B}" dt="2020-09-25T15:19:09.739" v="5555" actId="767"/>
          <ac:spMkLst>
            <pc:docMk/>
            <pc:sldMk cId="828015176" sldId="478"/>
            <ac:spMk id="42" creationId="{4E2D2E3D-AEA3-4A76-988E-62D0DFBC120A}"/>
          </ac:spMkLst>
        </pc:spChg>
        <pc:spChg chg="add del mod">
          <ac:chgData name="Ranganathan, Vidya" userId="070a8bbd-4135-49d1-a249-f6c821483a01" providerId="ADAL" clId="{4948BA8E-1F75-481A-B494-BBA50C14275B}" dt="2020-09-25T15:17:43.426" v="5551" actId="11529"/>
          <ac:spMkLst>
            <pc:docMk/>
            <pc:sldMk cId="828015176" sldId="478"/>
            <ac:spMk id="43" creationId="{010DA30F-4D3E-4672-B6D5-1F0332283911}"/>
          </ac:spMkLst>
        </pc:spChg>
        <pc:picChg chg="add mod">
          <ac:chgData name="Ranganathan, Vidya" userId="070a8bbd-4135-49d1-a249-f6c821483a01" providerId="ADAL" clId="{4948BA8E-1F75-481A-B494-BBA50C14275B}" dt="2020-09-25T15:01:50.496" v="5501" actId="1076"/>
          <ac:picMkLst>
            <pc:docMk/>
            <pc:sldMk cId="828015176" sldId="478"/>
            <ac:picMk id="39" creationId="{741E6DAF-3391-4B17-A522-02F48FAA8E43}"/>
          </ac:picMkLst>
        </pc:picChg>
      </pc:sldChg>
      <pc:sldChg chg="addSp modSp add">
        <pc:chgData name="Ranganathan, Vidya" userId="070a8bbd-4135-49d1-a249-f6c821483a01" providerId="ADAL" clId="{4948BA8E-1F75-481A-B494-BBA50C14275B}" dt="2020-09-25T04:54:19.650" v="4878" actId="20577"/>
        <pc:sldMkLst>
          <pc:docMk/>
          <pc:sldMk cId="1548383502" sldId="479"/>
        </pc:sldMkLst>
        <pc:spChg chg="add mod">
          <ac:chgData name="Ranganathan, Vidya" userId="070a8bbd-4135-49d1-a249-f6c821483a01" providerId="ADAL" clId="{4948BA8E-1F75-481A-B494-BBA50C14275B}" dt="2020-09-25T04:53:38.936" v="4841" actId="20577"/>
          <ac:spMkLst>
            <pc:docMk/>
            <pc:sldMk cId="1548383502" sldId="479"/>
            <ac:spMk id="2" creationId="{B2D310CE-BDBC-4DCE-94DC-CBC8B291D8EA}"/>
          </ac:spMkLst>
        </pc:spChg>
        <pc:graphicFrameChg chg="add mod modGraphic">
          <ac:chgData name="Ranganathan, Vidya" userId="070a8bbd-4135-49d1-a249-f6c821483a01" providerId="ADAL" clId="{4948BA8E-1F75-481A-B494-BBA50C14275B}" dt="2020-09-25T04:54:19.650" v="4878" actId="20577"/>
          <ac:graphicFrameMkLst>
            <pc:docMk/>
            <pc:sldMk cId="1548383502" sldId="479"/>
            <ac:graphicFrameMk id="3" creationId="{1A6F79AB-0C92-48D8-B789-799BC3BA40B4}"/>
          </ac:graphicFrameMkLst>
        </pc:graphicFrameChg>
      </pc:sldChg>
      <pc:sldChg chg="addSp delSp modSp add">
        <pc:chgData name="Ranganathan, Vidya" userId="070a8bbd-4135-49d1-a249-f6c821483a01" providerId="ADAL" clId="{4948BA8E-1F75-481A-B494-BBA50C14275B}" dt="2020-09-28T06:56:05.656" v="6634" actId="14100"/>
        <pc:sldMkLst>
          <pc:docMk/>
          <pc:sldMk cId="2671204202" sldId="480"/>
        </pc:sldMkLst>
        <pc:spChg chg="add del mod">
          <ac:chgData name="Ranganathan, Vidya" userId="070a8bbd-4135-49d1-a249-f6c821483a01" providerId="ADAL" clId="{4948BA8E-1F75-481A-B494-BBA50C14275B}" dt="2020-09-25T16:29:05.290" v="5657" actId="478"/>
          <ac:spMkLst>
            <pc:docMk/>
            <pc:sldMk cId="2671204202" sldId="480"/>
            <ac:spMk id="10" creationId="{ACF78E13-20DB-4A43-90F2-9D9AFC11DCE8}"/>
          </ac:spMkLst>
        </pc:spChg>
        <pc:spChg chg="add mod">
          <ac:chgData name="Ranganathan, Vidya" userId="070a8bbd-4135-49d1-a249-f6c821483a01" providerId="ADAL" clId="{4948BA8E-1F75-481A-B494-BBA50C14275B}" dt="2020-09-28T06:55:25.913" v="6629" actId="1076"/>
          <ac:spMkLst>
            <pc:docMk/>
            <pc:sldMk cId="2671204202" sldId="480"/>
            <ac:spMk id="10" creationId="{D8F1C474-026C-4D2D-8316-4C24D25809F8}"/>
          </ac:spMkLst>
        </pc:spChg>
        <pc:spChg chg="add mod">
          <ac:chgData name="Ranganathan, Vidya" userId="070a8bbd-4135-49d1-a249-f6c821483a01" providerId="ADAL" clId="{4948BA8E-1F75-481A-B494-BBA50C14275B}" dt="2020-09-27T08:14:10.219" v="6047" actId="1076"/>
          <ac:spMkLst>
            <pc:docMk/>
            <pc:sldMk cId="2671204202" sldId="480"/>
            <ac:spMk id="14" creationId="{52C11DAE-BB92-47C4-ADCE-6E0E4F2A2169}"/>
          </ac:spMkLst>
        </pc:spChg>
        <pc:spChg chg="mod">
          <ac:chgData name="Ranganathan, Vidya" userId="070a8bbd-4135-49d1-a249-f6c821483a01" providerId="ADAL" clId="{4948BA8E-1F75-481A-B494-BBA50C14275B}" dt="2020-09-27T08:04:41.605" v="6027" actId="14100"/>
          <ac:spMkLst>
            <pc:docMk/>
            <pc:sldMk cId="2671204202" sldId="480"/>
            <ac:spMk id="19" creationId="{1500902F-241E-48BD-B563-6D28A1650CA5}"/>
          </ac:spMkLst>
        </pc:spChg>
        <pc:spChg chg="add del mod">
          <ac:chgData name="Ranganathan, Vidya" userId="070a8bbd-4135-49d1-a249-f6c821483a01" providerId="ADAL" clId="{4948BA8E-1F75-481A-B494-BBA50C14275B}" dt="2020-09-27T15:49:57.288" v="6105" actId="11529"/>
          <ac:spMkLst>
            <pc:docMk/>
            <pc:sldMk cId="2671204202" sldId="480"/>
            <ac:spMk id="20" creationId="{5D6A213A-C727-42AB-91AA-2D3A808C75E7}"/>
          </ac:spMkLst>
        </pc:spChg>
        <pc:spChg chg="add mod">
          <ac:chgData name="Ranganathan, Vidya" userId="070a8bbd-4135-49d1-a249-f6c821483a01" providerId="ADAL" clId="{4948BA8E-1F75-481A-B494-BBA50C14275B}" dt="2020-09-27T15:56:44.626" v="6202" actId="255"/>
          <ac:spMkLst>
            <pc:docMk/>
            <pc:sldMk cId="2671204202" sldId="480"/>
            <ac:spMk id="21" creationId="{C8CFBC75-E23D-4800-9257-F181AC3BBF7F}"/>
          </ac:spMkLst>
        </pc:spChg>
        <pc:spChg chg="add mod">
          <ac:chgData name="Ranganathan, Vidya" userId="070a8bbd-4135-49d1-a249-f6c821483a01" providerId="ADAL" clId="{4948BA8E-1F75-481A-B494-BBA50C14275B}" dt="2020-09-27T08:15:38.470" v="6050" actId="1076"/>
          <ac:spMkLst>
            <pc:docMk/>
            <pc:sldMk cId="2671204202" sldId="480"/>
            <ac:spMk id="26" creationId="{AF9CE42E-EAA6-4EA7-AA29-FC6042EE7373}"/>
          </ac:spMkLst>
        </pc:spChg>
        <pc:spChg chg="add mod">
          <ac:chgData name="Ranganathan, Vidya" userId="070a8bbd-4135-49d1-a249-f6c821483a01" providerId="ADAL" clId="{4948BA8E-1F75-481A-B494-BBA50C14275B}" dt="2020-09-27T08:14:52.398" v="6049" actId="1076"/>
          <ac:spMkLst>
            <pc:docMk/>
            <pc:sldMk cId="2671204202" sldId="480"/>
            <ac:spMk id="27" creationId="{D849EBBC-623D-4025-8A8C-01592368D091}"/>
          </ac:spMkLst>
        </pc:spChg>
        <pc:spChg chg="mod">
          <ac:chgData name="Ranganathan, Vidya" userId="070a8bbd-4135-49d1-a249-f6c821483a01" providerId="ADAL" clId="{4948BA8E-1F75-481A-B494-BBA50C14275B}" dt="2020-09-28T06:54:59.354" v="6624" actId="1076"/>
          <ac:spMkLst>
            <pc:docMk/>
            <pc:sldMk cId="2671204202" sldId="480"/>
            <ac:spMk id="32" creationId="{1ABCA925-1B9E-4B6E-B668-7317EC8F521B}"/>
          </ac:spMkLst>
        </pc:spChg>
        <pc:spChg chg="mod">
          <ac:chgData name="Ranganathan, Vidya" userId="070a8bbd-4135-49d1-a249-f6c821483a01" providerId="ADAL" clId="{4948BA8E-1F75-481A-B494-BBA50C14275B}" dt="2020-09-27T08:04:53.181" v="6029" actId="1076"/>
          <ac:spMkLst>
            <pc:docMk/>
            <pc:sldMk cId="2671204202" sldId="480"/>
            <ac:spMk id="33" creationId="{6F963DED-DF24-4855-A01A-698FC64234BB}"/>
          </ac:spMkLst>
        </pc:spChg>
        <pc:spChg chg="mod">
          <ac:chgData name="Ranganathan, Vidya" userId="070a8bbd-4135-49d1-a249-f6c821483a01" providerId="ADAL" clId="{4948BA8E-1F75-481A-B494-BBA50C14275B}" dt="2020-09-27T15:24:43.925" v="6057" actId="1076"/>
          <ac:spMkLst>
            <pc:docMk/>
            <pc:sldMk cId="2671204202" sldId="480"/>
            <ac:spMk id="34" creationId="{C9EC974A-46A1-4AA9-840A-5126E08F0DED}"/>
          </ac:spMkLst>
        </pc:spChg>
        <pc:spChg chg="mod">
          <ac:chgData name="Ranganathan, Vidya" userId="070a8bbd-4135-49d1-a249-f6c821483a01" providerId="ADAL" clId="{4948BA8E-1F75-481A-B494-BBA50C14275B}" dt="2020-09-27T08:13:31.977" v="6042" actId="1076"/>
          <ac:spMkLst>
            <pc:docMk/>
            <pc:sldMk cId="2671204202" sldId="480"/>
            <ac:spMk id="35" creationId="{B17B0192-FC8B-4EBA-B8D5-EDAADA1A836F}"/>
          </ac:spMkLst>
        </pc:spChg>
        <pc:spChg chg="mod">
          <ac:chgData name="Ranganathan, Vidya" userId="070a8bbd-4135-49d1-a249-f6c821483a01" providerId="ADAL" clId="{4948BA8E-1F75-481A-B494-BBA50C14275B}" dt="2020-09-27T08:15:53.502" v="6054" actId="14100"/>
          <ac:spMkLst>
            <pc:docMk/>
            <pc:sldMk cId="2671204202" sldId="480"/>
            <ac:spMk id="36" creationId="{84D666A6-F0AE-41C4-8B7C-797FB4ABF8C6}"/>
          </ac:spMkLst>
        </pc:spChg>
        <pc:spChg chg="mod">
          <ac:chgData name="Ranganathan, Vidya" userId="070a8bbd-4135-49d1-a249-f6c821483a01" providerId="ADAL" clId="{4948BA8E-1F75-481A-B494-BBA50C14275B}" dt="2020-09-28T06:55:44.142" v="6631" actId="14100"/>
          <ac:spMkLst>
            <pc:docMk/>
            <pc:sldMk cId="2671204202" sldId="480"/>
            <ac:spMk id="37" creationId="{FA84B8A0-1A68-4A20-AD67-76F150E8D9B0}"/>
          </ac:spMkLst>
        </pc:spChg>
        <pc:spChg chg="add mod">
          <ac:chgData name="Ranganathan, Vidya" userId="070a8bbd-4135-49d1-a249-f6c821483a01" providerId="ADAL" clId="{4948BA8E-1F75-481A-B494-BBA50C14275B}" dt="2020-09-27T15:55:00.441" v="6175" actId="113"/>
          <ac:spMkLst>
            <pc:docMk/>
            <pc:sldMk cId="2671204202" sldId="480"/>
            <ac:spMk id="40" creationId="{C00B724C-CEF6-4885-9AC9-24EB769AAE0B}"/>
          </ac:spMkLst>
        </pc:spChg>
        <pc:spChg chg="add mod">
          <ac:chgData name="Ranganathan, Vidya" userId="070a8bbd-4135-49d1-a249-f6c821483a01" providerId="ADAL" clId="{4948BA8E-1F75-481A-B494-BBA50C14275B}" dt="2020-09-27T15:55:27.522" v="6186" actId="20577"/>
          <ac:spMkLst>
            <pc:docMk/>
            <pc:sldMk cId="2671204202" sldId="480"/>
            <ac:spMk id="41" creationId="{31755281-4BE1-4D9D-B94C-70F524FACCAE}"/>
          </ac:spMkLst>
        </pc:spChg>
        <pc:spChg chg="add mod">
          <ac:chgData name="Ranganathan, Vidya" userId="070a8bbd-4135-49d1-a249-f6c821483a01" providerId="ADAL" clId="{4948BA8E-1F75-481A-B494-BBA50C14275B}" dt="2020-09-27T15:55:00.441" v="6175" actId="113"/>
          <ac:spMkLst>
            <pc:docMk/>
            <pc:sldMk cId="2671204202" sldId="480"/>
            <ac:spMk id="42" creationId="{0C7BB713-92A9-48A9-9227-D51911231980}"/>
          </ac:spMkLst>
        </pc:spChg>
        <pc:spChg chg="add del">
          <ac:chgData name="Ranganathan, Vidya" userId="070a8bbd-4135-49d1-a249-f6c821483a01" providerId="ADAL" clId="{4948BA8E-1F75-481A-B494-BBA50C14275B}" dt="2020-09-27T15:50:41.765" v="6114"/>
          <ac:spMkLst>
            <pc:docMk/>
            <pc:sldMk cId="2671204202" sldId="480"/>
            <ac:spMk id="43" creationId="{E478000C-D17C-4B7C-92F1-8E2CD0D3A9B6}"/>
          </ac:spMkLst>
        </pc:spChg>
        <pc:spChg chg="add del">
          <ac:chgData name="Ranganathan, Vidya" userId="070a8bbd-4135-49d1-a249-f6c821483a01" providerId="ADAL" clId="{4948BA8E-1F75-481A-B494-BBA50C14275B}" dt="2020-09-27T15:50:47.456" v="6116"/>
          <ac:spMkLst>
            <pc:docMk/>
            <pc:sldMk cId="2671204202" sldId="480"/>
            <ac:spMk id="44" creationId="{38B8FCE7-EFEA-4B91-9263-B9072E4FA58F}"/>
          </ac:spMkLst>
        </pc:spChg>
        <pc:spChg chg="add del">
          <ac:chgData name="Ranganathan, Vidya" userId="070a8bbd-4135-49d1-a249-f6c821483a01" providerId="ADAL" clId="{4948BA8E-1F75-481A-B494-BBA50C14275B}" dt="2020-09-27T15:50:55.647" v="6118"/>
          <ac:spMkLst>
            <pc:docMk/>
            <pc:sldMk cId="2671204202" sldId="480"/>
            <ac:spMk id="45" creationId="{D56A21C0-327E-40BE-8FEC-4C77F8187280}"/>
          </ac:spMkLst>
        </pc:spChg>
        <pc:spChg chg="add mod">
          <ac:chgData name="Ranganathan, Vidya" userId="070a8bbd-4135-49d1-a249-f6c821483a01" providerId="ADAL" clId="{4948BA8E-1F75-481A-B494-BBA50C14275B}" dt="2020-09-27T15:55:00.441" v="6175" actId="113"/>
          <ac:spMkLst>
            <pc:docMk/>
            <pc:sldMk cId="2671204202" sldId="480"/>
            <ac:spMk id="46" creationId="{08246D6D-E926-4550-BA0B-A6B43317B193}"/>
          </ac:spMkLst>
        </pc:spChg>
        <pc:spChg chg="add mod">
          <ac:chgData name="Ranganathan, Vidya" userId="070a8bbd-4135-49d1-a249-f6c821483a01" providerId="ADAL" clId="{4948BA8E-1F75-481A-B494-BBA50C14275B}" dt="2020-09-28T06:42:20.580" v="6618" actId="313"/>
          <ac:spMkLst>
            <pc:docMk/>
            <pc:sldMk cId="2671204202" sldId="480"/>
            <ac:spMk id="47" creationId="{DADC43D7-A3A9-480B-BE29-EF97A65F31F5}"/>
          </ac:spMkLst>
        </pc:spChg>
        <pc:picChg chg="add mod">
          <ac:chgData name="Ranganathan, Vidya" userId="070a8bbd-4135-49d1-a249-f6c821483a01" providerId="ADAL" clId="{4948BA8E-1F75-481A-B494-BBA50C14275B}" dt="2020-09-27T08:13:38.924" v="6043" actId="1076"/>
          <ac:picMkLst>
            <pc:docMk/>
            <pc:sldMk cId="2671204202" sldId="480"/>
            <ac:picMk id="4" creationId="{5AA33501-CB22-4F82-BEB5-5E97121B89F3}"/>
          </ac:picMkLst>
        </pc:picChg>
        <pc:picChg chg="add mod">
          <ac:chgData name="Ranganathan, Vidya" userId="070a8bbd-4135-49d1-a249-f6c821483a01" providerId="ADAL" clId="{4948BA8E-1F75-481A-B494-BBA50C14275B}" dt="2020-09-27T08:13:44.668" v="6044" actId="1076"/>
          <ac:picMkLst>
            <pc:docMk/>
            <pc:sldMk cId="2671204202" sldId="480"/>
            <ac:picMk id="5" creationId="{E1B42CE2-0D7E-475D-B5EE-E66A71673289}"/>
          </ac:picMkLst>
        </pc:picChg>
        <pc:picChg chg="add mod">
          <ac:chgData name="Ranganathan, Vidya" userId="070a8bbd-4135-49d1-a249-f6c821483a01" providerId="ADAL" clId="{4948BA8E-1F75-481A-B494-BBA50C14275B}" dt="2020-09-27T08:13:57.819" v="6046" actId="1076"/>
          <ac:picMkLst>
            <pc:docMk/>
            <pc:sldMk cId="2671204202" sldId="480"/>
            <ac:picMk id="6" creationId="{4285AB1B-4B2B-49F3-AEBD-6F4E4C3BF795}"/>
          </ac:picMkLst>
        </pc:picChg>
        <pc:picChg chg="add mod">
          <ac:chgData name="Ranganathan, Vidya" userId="070a8bbd-4135-49d1-a249-f6c821483a01" providerId="ADAL" clId="{4948BA8E-1F75-481A-B494-BBA50C14275B}" dt="2020-09-27T08:13:50.140" v="6045" actId="1076"/>
          <ac:picMkLst>
            <pc:docMk/>
            <pc:sldMk cId="2671204202" sldId="480"/>
            <ac:picMk id="8" creationId="{95B3A35B-D50F-4206-94D1-960EBF4346AD}"/>
          </ac:picMkLst>
        </pc:picChg>
        <pc:picChg chg="add mod">
          <ac:chgData name="Ranganathan, Vidya" userId="070a8bbd-4135-49d1-a249-f6c821483a01" providerId="ADAL" clId="{4948BA8E-1F75-481A-B494-BBA50C14275B}" dt="2020-09-27T15:56:15.690" v="6196" actId="1076"/>
          <ac:picMkLst>
            <pc:docMk/>
            <pc:sldMk cId="2671204202" sldId="480"/>
            <ac:picMk id="15" creationId="{F3B54606-4828-449D-891B-88BA3CD42909}"/>
          </ac:picMkLst>
        </pc:picChg>
        <pc:picChg chg="add mod">
          <ac:chgData name="Ranganathan, Vidya" userId="070a8bbd-4135-49d1-a249-f6c821483a01" providerId="ADAL" clId="{4948BA8E-1F75-481A-B494-BBA50C14275B}" dt="2020-09-27T15:56:30.295" v="6200" actId="14100"/>
          <ac:picMkLst>
            <pc:docMk/>
            <pc:sldMk cId="2671204202" sldId="480"/>
            <ac:picMk id="16" creationId="{0335672F-7659-49D2-8E3C-E0666C427757}"/>
          </ac:picMkLst>
        </pc:picChg>
        <pc:picChg chg="add mod">
          <ac:chgData name="Ranganathan, Vidya" userId="070a8bbd-4135-49d1-a249-f6c821483a01" providerId="ADAL" clId="{4948BA8E-1F75-481A-B494-BBA50C14275B}" dt="2020-09-27T15:55:50.522" v="6190" actId="14100"/>
          <ac:picMkLst>
            <pc:docMk/>
            <pc:sldMk cId="2671204202" sldId="480"/>
            <ac:picMk id="17" creationId="{762BFE0C-661F-4C27-B13A-16AA9D020A0C}"/>
          </ac:picMkLst>
        </pc:picChg>
        <pc:picChg chg="add mod">
          <ac:chgData name="Ranganathan, Vidya" userId="070a8bbd-4135-49d1-a249-f6c821483a01" providerId="ADAL" clId="{4948BA8E-1F75-481A-B494-BBA50C14275B}" dt="2020-09-27T15:56:01.984" v="6193" actId="14100"/>
          <ac:picMkLst>
            <pc:docMk/>
            <pc:sldMk cId="2671204202" sldId="480"/>
            <ac:picMk id="18" creationId="{E637D6B7-0055-4E36-86DA-F8224662DFEE}"/>
          </ac:picMkLst>
        </pc:picChg>
        <pc:picChg chg="add mod">
          <ac:chgData name="Ranganathan, Vidya" userId="070a8bbd-4135-49d1-a249-f6c821483a01" providerId="ADAL" clId="{4948BA8E-1F75-481A-B494-BBA50C14275B}" dt="2020-09-28T06:56:05.656" v="6634" actId="14100"/>
          <ac:picMkLst>
            <pc:docMk/>
            <pc:sldMk cId="2671204202" sldId="480"/>
            <ac:picMk id="20" creationId="{8C29273D-ABF6-4154-939A-907A9B8D26B5}"/>
          </ac:picMkLst>
        </pc:picChg>
      </pc:sldChg>
      <pc:sldChg chg="addSp delSp modSp add ord">
        <pc:chgData name="Ranganathan, Vidya" userId="070a8bbd-4135-49d1-a249-f6c821483a01" providerId="ADAL" clId="{4948BA8E-1F75-481A-B494-BBA50C14275B}" dt="2020-09-30T13:25:18.715" v="6752" actId="14100"/>
        <pc:sldMkLst>
          <pc:docMk/>
          <pc:sldMk cId="2731483127" sldId="481"/>
        </pc:sldMkLst>
        <pc:spChg chg="add del mod">
          <ac:chgData name="Ranganathan, Vidya" userId="070a8bbd-4135-49d1-a249-f6c821483a01" providerId="ADAL" clId="{4948BA8E-1F75-481A-B494-BBA50C14275B}" dt="2020-09-28T04:56:44.008" v="6219" actId="478"/>
          <ac:spMkLst>
            <pc:docMk/>
            <pc:sldMk cId="2731483127" sldId="481"/>
            <ac:spMk id="3" creationId="{6FB369E8-844C-4EA0-99B8-27900D013AEA}"/>
          </ac:spMkLst>
        </pc:spChg>
        <pc:spChg chg="add mod">
          <ac:chgData name="Ranganathan, Vidya" userId="070a8bbd-4135-49d1-a249-f6c821483a01" providerId="ADAL" clId="{4948BA8E-1F75-481A-B494-BBA50C14275B}" dt="2020-09-26T15:51:40.667" v="5991" actId="113"/>
          <ac:spMkLst>
            <pc:docMk/>
            <pc:sldMk cId="2731483127" sldId="481"/>
            <ac:spMk id="5" creationId="{FF5C00BE-A744-41AB-9521-8A045CC3D565}"/>
          </ac:spMkLst>
        </pc:spChg>
        <pc:spChg chg="add mod">
          <ac:chgData name="Ranganathan, Vidya" userId="070a8bbd-4135-49d1-a249-f6c821483a01" providerId="ADAL" clId="{4948BA8E-1F75-481A-B494-BBA50C14275B}" dt="2020-09-26T15:52:52.825" v="6017" actId="1076"/>
          <ac:spMkLst>
            <pc:docMk/>
            <pc:sldMk cId="2731483127" sldId="481"/>
            <ac:spMk id="6" creationId="{8A908508-9C44-4CDA-A73F-CFCC4D21075A}"/>
          </ac:spMkLst>
        </pc:spChg>
        <pc:spChg chg="add mod">
          <ac:chgData name="Ranganathan, Vidya" userId="070a8bbd-4135-49d1-a249-f6c821483a01" providerId="ADAL" clId="{4948BA8E-1F75-481A-B494-BBA50C14275B}" dt="2020-09-28T06:11:12.956" v="6601" actId="1076"/>
          <ac:spMkLst>
            <pc:docMk/>
            <pc:sldMk cId="2731483127" sldId="481"/>
            <ac:spMk id="7" creationId="{3D09A3FA-17AA-46C0-9A14-F449A0475BED}"/>
          </ac:spMkLst>
        </pc:spChg>
        <pc:spChg chg="add del mod">
          <ac:chgData name="Ranganathan, Vidya" userId="070a8bbd-4135-49d1-a249-f6c821483a01" providerId="ADAL" clId="{4948BA8E-1F75-481A-B494-BBA50C14275B}" dt="2020-09-28T04:58:01.648" v="6237" actId="478"/>
          <ac:spMkLst>
            <pc:docMk/>
            <pc:sldMk cId="2731483127" sldId="481"/>
            <ac:spMk id="8" creationId="{546CBFF0-79CD-4C5D-81A0-73F09592AA95}"/>
          </ac:spMkLst>
        </pc:spChg>
        <pc:spChg chg="add del mod">
          <ac:chgData name="Ranganathan, Vidya" userId="070a8bbd-4135-49d1-a249-f6c821483a01" providerId="ADAL" clId="{4948BA8E-1F75-481A-B494-BBA50C14275B}" dt="2020-09-28T05:00:23.867" v="6287" actId="478"/>
          <ac:spMkLst>
            <pc:docMk/>
            <pc:sldMk cId="2731483127" sldId="481"/>
            <ac:spMk id="12" creationId="{858B85E7-7D9A-4C82-BBF0-F01567D65FF7}"/>
          </ac:spMkLst>
        </pc:spChg>
        <pc:spChg chg="add del mod">
          <ac:chgData name="Ranganathan, Vidya" userId="070a8bbd-4135-49d1-a249-f6c821483a01" providerId="ADAL" clId="{4948BA8E-1F75-481A-B494-BBA50C14275B}" dt="2020-09-28T05:01:24.075" v="6302"/>
          <ac:spMkLst>
            <pc:docMk/>
            <pc:sldMk cId="2731483127" sldId="481"/>
            <ac:spMk id="13" creationId="{8D95D5FC-ACD7-432D-84DA-BCCD65A137EA}"/>
          </ac:spMkLst>
        </pc:spChg>
        <pc:spChg chg="add del mod">
          <ac:chgData name="Ranganathan, Vidya" userId="070a8bbd-4135-49d1-a249-f6c821483a01" providerId="ADAL" clId="{4948BA8E-1F75-481A-B494-BBA50C14275B}" dt="2020-09-28T05:01:34.225" v="6306"/>
          <ac:spMkLst>
            <pc:docMk/>
            <pc:sldMk cId="2731483127" sldId="481"/>
            <ac:spMk id="14" creationId="{BAD2AAF8-9087-40AD-84E4-3FAA066E4E0A}"/>
          </ac:spMkLst>
        </pc:spChg>
        <pc:spChg chg="add del mod">
          <ac:chgData name="Ranganathan, Vidya" userId="070a8bbd-4135-49d1-a249-f6c821483a01" providerId="ADAL" clId="{4948BA8E-1F75-481A-B494-BBA50C14275B}" dt="2020-09-28T05:01:44.130" v="6309"/>
          <ac:spMkLst>
            <pc:docMk/>
            <pc:sldMk cId="2731483127" sldId="481"/>
            <ac:spMk id="15" creationId="{5B125225-B4E0-4DED-9011-ECC97D96B362}"/>
          </ac:spMkLst>
        </pc:spChg>
        <pc:spChg chg="add del mod">
          <ac:chgData name="Ranganathan, Vidya" userId="070a8bbd-4135-49d1-a249-f6c821483a01" providerId="ADAL" clId="{4948BA8E-1F75-481A-B494-BBA50C14275B}" dt="2020-09-28T05:01:02.141" v="6297"/>
          <ac:spMkLst>
            <pc:docMk/>
            <pc:sldMk cId="2731483127" sldId="481"/>
            <ac:spMk id="16" creationId="{18B2BD49-6D04-4178-9492-6B049C52E9ED}"/>
          </ac:spMkLst>
        </pc:spChg>
        <pc:spChg chg="add del mod">
          <ac:chgData name="Ranganathan, Vidya" userId="070a8bbd-4135-49d1-a249-f6c821483a01" providerId="ADAL" clId="{4948BA8E-1F75-481A-B494-BBA50C14275B}" dt="2020-09-28T05:00:55.395" v="6294"/>
          <ac:spMkLst>
            <pc:docMk/>
            <pc:sldMk cId="2731483127" sldId="481"/>
            <ac:spMk id="17" creationId="{849D97E9-F93D-4885-8C9A-C2E3721A20A0}"/>
          </ac:spMkLst>
        </pc:spChg>
        <pc:spChg chg="add mod">
          <ac:chgData name="Ranganathan, Vidya" userId="070a8bbd-4135-49d1-a249-f6c821483a01" providerId="ADAL" clId="{4948BA8E-1F75-481A-B494-BBA50C14275B}" dt="2020-09-28T06:10:56.045" v="6599" actId="1076"/>
          <ac:spMkLst>
            <pc:docMk/>
            <pc:sldMk cId="2731483127" sldId="481"/>
            <ac:spMk id="18" creationId="{747D17B1-EC69-407B-8714-43E53F6BCB1F}"/>
          </ac:spMkLst>
        </pc:spChg>
        <pc:spChg chg="add mod">
          <ac:chgData name="Ranganathan, Vidya" userId="070a8bbd-4135-49d1-a249-f6c821483a01" providerId="ADAL" clId="{4948BA8E-1F75-481A-B494-BBA50C14275B}" dt="2020-09-28T05:24:27.419" v="6466" actId="1076"/>
          <ac:spMkLst>
            <pc:docMk/>
            <pc:sldMk cId="2731483127" sldId="481"/>
            <ac:spMk id="19" creationId="{5C4840B4-5B41-40BB-A8A4-6751680AC793}"/>
          </ac:spMkLst>
        </pc:spChg>
        <pc:spChg chg="add mod">
          <ac:chgData name="Ranganathan, Vidya" userId="070a8bbd-4135-49d1-a249-f6c821483a01" providerId="ADAL" clId="{4948BA8E-1F75-481A-B494-BBA50C14275B}" dt="2020-09-28T05:24:18.664" v="6464" actId="1076"/>
          <ac:spMkLst>
            <pc:docMk/>
            <pc:sldMk cId="2731483127" sldId="481"/>
            <ac:spMk id="22" creationId="{28894581-2F93-46B5-B927-B7614D3D2444}"/>
          </ac:spMkLst>
        </pc:spChg>
        <pc:spChg chg="add mod">
          <ac:chgData name="Ranganathan, Vidya" userId="070a8bbd-4135-49d1-a249-f6c821483a01" providerId="ADAL" clId="{4948BA8E-1F75-481A-B494-BBA50C14275B}" dt="2020-09-28T05:01:40.679" v="6308" actId="1076"/>
          <ac:spMkLst>
            <pc:docMk/>
            <pc:sldMk cId="2731483127" sldId="481"/>
            <ac:spMk id="23" creationId="{65A1DC32-25E8-4EF1-B0C3-34B3A5AE984D}"/>
          </ac:spMkLst>
        </pc:spChg>
        <pc:spChg chg="add mod">
          <ac:chgData name="Ranganathan, Vidya" userId="070a8bbd-4135-49d1-a249-f6c821483a01" providerId="ADAL" clId="{4948BA8E-1F75-481A-B494-BBA50C14275B}" dt="2020-09-28T05:24:15.353" v="6463" actId="1076"/>
          <ac:spMkLst>
            <pc:docMk/>
            <pc:sldMk cId="2731483127" sldId="481"/>
            <ac:spMk id="24" creationId="{38393AAE-5495-4BB9-8197-3B308D2B0642}"/>
          </ac:spMkLst>
        </pc:spChg>
        <pc:spChg chg="add mod">
          <ac:chgData name="Ranganathan, Vidya" userId="070a8bbd-4135-49d1-a249-f6c821483a01" providerId="ADAL" clId="{4948BA8E-1F75-481A-B494-BBA50C14275B}" dt="2020-09-28T06:07:23.257" v="6568" actId="14100"/>
          <ac:spMkLst>
            <pc:docMk/>
            <pc:sldMk cId="2731483127" sldId="481"/>
            <ac:spMk id="35" creationId="{FC87EB72-5C18-435C-8B50-92F5AAD21128}"/>
          </ac:spMkLst>
        </pc:spChg>
        <pc:spChg chg="add mod">
          <ac:chgData name="Ranganathan, Vidya" userId="070a8bbd-4135-49d1-a249-f6c821483a01" providerId="ADAL" clId="{4948BA8E-1F75-481A-B494-BBA50C14275B}" dt="2020-09-28T06:07:15.332" v="6567" actId="1076"/>
          <ac:spMkLst>
            <pc:docMk/>
            <pc:sldMk cId="2731483127" sldId="481"/>
            <ac:spMk id="36" creationId="{DCC1F91A-78F2-4838-8141-24C1DD00C6FB}"/>
          </ac:spMkLst>
        </pc:spChg>
        <pc:spChg chg="add mod">
          <ac:chgData name="Ranganathan, Vidya" userId="070a8bbd-4135-49d1-a249-f6c821483a01" providerId="ADAL" clId="{4948BA8E-1F75-481A-B494-BBA50C14275B}" dt="2020-09-28T06:07:13.176" v="6566" actId="1076"/>
          <ac:spMkLst>
            <pc:docMk/>
            <pc:sldMk cId="2731483127" sldId="481"/>
            <ac:spMk id="37" creationId="{EFAEC2F9-DFB6-4286-96DC-078B4BAD35FD}"/>
          </ac:spMkLst>
        </pc:spChg>
        <pc:spChg chg="add mod">
          <ac:chgData name="Ranganathan, Vidya" userId="070a8bbd-4135-49d1-a249-f6c821483a01" providerId="ADAL" clId="{4948BA8E-1F75-481A-B494-BBA50C14275B}" dt="2020-09-28T06:07:27.566" v="6569" actId="1076"/>
          <ac:spMkLst>
            <pc:docMk/>
            <pc:sldMk cId="2731483127" sldId="481"/>
            <ac:spMk id="38" creationId="{82F6F8E4-089F-417F-A784-65070B203DAB}"/>
          </ac:spMkLst>
        </pc:spChg>
        <pc:spChg chg="add mod">
          <ac:chgData name="Ranganathan, Vidya" userId="070a8bbd-4135-49d1-a249-f6c821483a01" providerId="ADAL" clId="{4948BA8E-1F75-481A-B494-BBA50C14275B}" dt="2020-09-28T06:08:41.112" v="6585" actId="1076"/>
          <ac:spMkLst>
            <pc:docMk/>
            <pc:sldMk cId="2731483127" sldId="481"/>
            <ac:spMk id="39" creationId="{3070EA1E-8250-409E-88A1-6A3484164391}"/>
          </ac:spMkLst>
        </pc:spChg>
        <pc:spChg chg="add mod">
          <ac:chgData name="Ranganathan, Vidya" userId="070a8bbd-4135-49d1-a249-f6c821483a01" providerId="ADAL" clId="{4948BA8E-1F75-481A-B494-BBA50C14275B}" dt="2020-09-28T06:08:48.623" v="6586" actId="1076"/>
          <ac:spMkLst>
            <pc:docMk/>
            <pc:sldMk cId="2731483127" sldId="481"/>
            <ac:spMk id="46" creationId="{6C3E97D9-1F76-4DDA-8122-F7F7A8FF84C9}"/>
          </ac:spMkLst>
        </pc:spChg>
        <pc:spChg chg="add mod">
          <ac:chgData name="Ranganathan, Vidya" userId="070a8bbd-4135-49d1-a249-f6c821483a01" providerId="ADAL" clId="{4948BA8E-1F75-481A-B494-BBA50C14275B}" dt="2020-09-28T06:07:42.518" v="6572" actId="1076"/>
          <ac:spMkLst>
            <pc:docMk/>
            <pc:sldMk cId="2731483127" sldId="481"/>
            <ac:spMk id="48" creationId="{E1DF3D4E-690C-4D60-A0C1-527043463F25}"/>
          </ac:spMkLst>
        </pc:spChg>
        <pc:spChg chg="add mod">
          <ac:chgData name="Ranganathan, Vidya" userId="070a8bbd-4135-49d1-a249-f6c821483a01" providerId="ADAL" clId="{4948BA8E-1F75-481A-B494-BBA50C14275B}" dt="2020-09-30T12:38:56.976" v="6693" actId="1076"/>
          <ac:spMkLst>
            <pc:docMk/>
            <pc:sldMk cId="2731483127" sldId="481"/>
            <ac:spMk id="49" creationId="{A7AD0F8F-4358-429F-83D8-511FDB7B3C6F}"/>
          </ac:spMkLst>
        </pc:spChg>
        <pc:spChg chg="add del mod">
          <ac:chgData name="Ranganathan, Vidya" userId="070a8bbd-4135-49d1-a249-f6c821483a01" providerId="ADAL" clId="{4948BA8E-1F75-481A-B494-BBA50C14275B}" dt="2020-09-28T05:27:27.011" v="6480"/>
          <ac:spMkLst>
            <pc:docMk/>
            <pc:sldMk cId="2731483127" sldId="481"/>
            <ac:spMk id="50" creationId="{3470775C-D168-48FF-9C9B-0BF2AF6EF7A3}"/>
          </ac:spMkLst>
        </pc:spChg>
        <pc:spChg chg="add mod">
          <ac:chgData name="Ranganathan, Vidya" userId="070a8bbd-4135-49d1-a249-f6c821483a01" providerId="ADAL" clId="{4948BA8E-1F75-481A-B494-BBA50C14275B}" dt="2020-09-28T06:07:53.534" v="6575" actId="1076"/>
          <ac:spMkLst>
            <pc:docMk/>
            <pc:sldMk cId="2731483127" sldId="481"/>
            <ac:spMk id="51" creationId="{88AC0994-38EF-46C6-B654-92B0E520B74E}"/>
          </ac:spMkLst>
        </pc:spChg>
        <pc:spChg chg="add mod">
          <ac:chgData name="Ranganathan, Vidya" userId="070a8bbd-4135-49d1-a249-f6c821483a01" providerId="ADAL" clId="{4948BA8E-1F75-481A-B494-BBA50C14275B}" dt="2020-09-28T06:07:39.144" v="6571" actId="1076"/>
          <ac:spMkLst>
            <pc:docMk/>
            <pc:sldMk cId="2731483127" sldId="481"/>
            <ac:spMk id="54" creationId="{167F88DF-0582-4828-9635-CD8F5F3EA9AE}"/>
          </ac:spMkLst>
        </pc:spChg>
        <pc:spChg chg="add mod">
          <ac:chgData name="Ranganathan, Vidya" userId="070a8bbd-4135-49d1-a249-f6c821483a01" providerId="ADAL" clId="{4948BA8E-1F75-481A-B494-BBA50C14275B}" dt="2020-09-28T06:10:07.978" v="6594" actId="1076"/>
          <ac:spMkLst>
            <pc:docMk/>
            <pc:sldMk cId="2731483127" sldId="481"/>
            <ac:spMk id="55" creationId="{1E1B11A3-EB70-47FD-921F-A72733D7C099}"/>
          </ac:spMkLst>
        </pc:spChg>
        <pc:spChg chg="add del mod">
          <ac:chgData name="Ranganathan, Vidya" userId="070a8bbd-4135-49d1-a249-f6c821483a01" providerId="ADAL" clId="{4948BA8E-1F75-481A-B494-BBA50C14275B}" dt="2020-09-28T05:33:35.861" v="6498" actId="478"/>
          <ac:spMkLst>
            <pc:docMk/>
            <pc:sldMk cId="2731483127" sldId="481"/>
            <ac:spMk id="56" creationId="{50E44FBA-933C-47FF-A04A-64430077BA79}"/>
          </ac:spMkLst>
        </pc:spChg>
        <pc:spChg chg="add mod">
          <ac:chgData name="Ranganathan, Vidya" userId="070a8bbd-4135-49d1-a249-f6c821483a01" providerId="ADAL" clId="{4948BA8E-1F75-481A-B494-BBA50C14275B}" dt="2020-09-28T06:10:27.848" v="6598" actId="1076"/>
          <ac:spMkLst>
            <pc:docMk/>
            <pc:sldMk cId="2731483127" sldId="481"/>
            <ac:spMk id="57" creationId="{41A2BD95-6553-4663-BD9E-512A4C877A1A}"/>
          </ac:spMkLst>
        </pc:spChg>
        <pc:spChg chg="add mod">
          <ac:chgData name="Ranganathan, Vidya" userId="070a8bbd-4135-49d1-a249-f6c821483a01" providerId="ADAL" clId="{4948BA8E-1F75-481A-B494-BBA50C14275B}" dt="2020-09-28T06:08:03.420" v="6577" actId="1076"/>
          <ac:spMkLst>
            <pc:docMk/>
            <pc:sldMk cId="2731483127" sldId="481"/>
            <ac:spMk id="58" creationId="{1E755DB3-9608-4BFE-B3BE-761CA9ACC93E}"/>
          </ac:spMkLst>
        </pc:spChg>
        <pc:spChg chg="add mod">
          <ac:chgData name="Ranganathan, Vidya" userId="070a8bbd-4135-49d1-a249-f6c821483a01" providerId="ADAL" clId="{4948BA8E-1F75-481A-B494-BBA50C14275B}" dt="2020-09-30T13:24:56.448" v="6733" actId="1076"/>
          <ac:spMkLst>
            <pc:docMk/>
            <pc:sldMk cId="2731483127" sldId="481"/>
            <ac:spMk id="59" creationId="{9A882EB5-63A6-4931-B03F-7A1826C68171}"/>
          </ac:spMkLst>
        </pc:spChg>
        <pc:spChg chg="add mod">
          <ac:chgData name="Ranganathan, Vidya" userId="070a8bbd-4135-49d1-a249-f6c821483a01" providerId="ADAL" clId="{4948BA8E-1F75-481A-B494-BBA50C14275B}" dt="2020-09-28T06:22:22.564" v="6604" actId="1076"/>
          <ac:spMkLst>
            <pc:docMk/>
            <pc:sldMk cId="2731483127" sldId="481"/>
            <ac:spMk id="60" creationId="{CEFCB9A7-CF36-4C9C-B647-B18567F60D9A}"/>
          </ac:spMkLst>
        </pc:spChg>
        <pc:spChg chg="add mod">
          <ac:chgData name="Ranganathan, Vidya" userId="070a8bbd-4135-49d1-a249-f6c821483a01" providerId="ADAL" clId="{4948BA8E-1F75-481A-B494-BBA50C14275B}" dt="2020-09-28T06:08:08.911" v="6579" actId="1076"/>
          <ac:spMkLst>
            <pc:docMk/>
            <pc:sldMk cId="2731483127" sldId="481"/>
            <ac:spMk id="61" creationId="{EBB000F2-FE93-4D89-9A04-EF179779B095}"/>
          </ac:spMkLst>
        </pc:spChg>
        <pc:spChg chg="add mod">
          <ac:chgData name="Ranganathan, Vidya" userId="070a8bbd-4135-49d1-a249-f6c821483a01" providerId="ADAL" clId="{4948BA8E-1F75-481A-B494-BBA50C14275B}" dt="2020-09-28T06:22:48.345" v="6615" actId="1076"/>
          <ac:spMkLst>
            <pc:docMk/>
            <pc:sldMk cId="2731483127" sldId="481"/>
            <ac:spMk id="84" creationId="{B518362E-3C3B-476C-BCF1-F5BA5296E2AD}"/>
          </ac:spMkLst>
        </pc:spChg>
        <pc:spChg chg="add mod">
          <ac:chgData name="Ranganathan, Vidya" userId="070a8bbd-4135-49d1-a249-f6c821483a01" providerId="ADAL" clId="{4948BA8E-1F75-481A-B494-BBA50C14275B}" dt="2020-09-30T12:36:54.045" v="6683" actId="14100"/>
          <ac:spMkLst>
            <pc:docMk/>
            <pc:sldMk cId="2731483127" sldId="481"/>
            <ac:spMk id="94" creationId="{3FA7674C-ECDA-4965-B42D-32B8ED1742B4}"/>
          </ac:spMkLst>
        </pc:spChg>
        <pc:spChg chg="add mod">
          <ac:chgData name="Ranganathan, Vidya" userId="070a8bbd-4135-49d1-a249-f6c821483a01" providerId="ADAL" clId="{4948BA8E-1F75-481A-B494-BBA50C14275B}" dt="2020-09-30T12:36:12.605" v="6675" actId="20577"/>
          <ac:spMkLst>
            <pc:docMk/>
            <pc:sldMk cId="2731483127" sldId="481"/>
            <ac:spMk id="95" creationId="{CA0D2F58-F356-4B0F-827B-EA3E448ECA94}"/>
          </ac:spMkLst>
        </pc:spChg>
        <pc:spChg chg="add mod">
          <ac:chgData name="Ranganathan, Vidya" userId="070a8bbd-4135-49d1-a249-f6c821483a01" providerId="ADAL" clId="{4948BA8E-1F75-481A-B494-BBA50C14275B}" dt="2020-09-30T12:37:06.914" v="6692" actId="113"/>
          <ac:spMkLst>
            <pc:docMk/>
            <pc:sldMk cId="2731483127" sldId="481"/>
            <ac:spMk id="98" creationId="{266BE353-3E53-4504-8A22-8EEF59211394}"/>
          </ac:spMkLst>
        </pc:spChg>
        <pc:spChg chg="add mod">
          <ac:chgData name="Ranganathan, Vidya" userId="070a8bbd-4135-49d1-a249-f6c821483a01" providerId="ADAL" clId="{4948BA8E-1F75-481A-B494-BBA50C14275B}" dt="2020-09-30T12:39:19.450" v="6711" actId="14100"/>
          <ac:spMkLst>
            <pc:docMk/>
            <pc:sldMk cId="2731483127" sldId="481"/>
            <ac:spMk id="99" creationId="{E2D61C06-C67D-4A9E-94F6-138122AC384C}"/>
          </ac:spMkLst>
        </pc:spChg>
        <pc:spChg chg="add mod">
          <ac:chgData name="Ranganathan, Vidya" userId="070a8bbd-4135-49d1-a249-f6c821483a01" providerId="ADAL" clId="{4948BA8E-1F75-481A-B494-BBA50C14275B}" dt="2020-09-30T12:39:51.620" v="6728" actId="14100"/>
          <ac:spMkLst>
            <pc:docMk/>
            <pc:sldMk cId="2731483127" sldId="481"/>
            <ac:spMk id="102" creationId="{F67D993D-2522-4D66-999C-F49139B6D911}"/>
          </ac:spMkLst>
        </pc:spChg>
        <pc:spChg chg="add mod">
          <ac:chgData name="Ranganathan, Vidya" userId="070a8bbd-4135-49d1-a249-f6c821483a01" providerId="ADAL" clId="{4948BA8E-1F75-481A-B494-BBA50C14275B}" dt="2020-09-30T13:25:18.715" v="6752" actId="14100"/>
          <ac:spMkLst>
            <pc:docMk/>
            <pc:sldMk cId="2731483127" sldId="481"/>
            <ac:spMk id="107" creationId="{74C83C4E-5A4B-48E2-B959-2527C4229261}"/>
          </ac:spMkLst>
        </pc:spChg>
        <pc:picChg chg="add">
          <ac:chgData name="Ranganathan, Vidya" userId="070a8bbd-4135-49d1-a249-f6c821483a01" providerId="ADAL" clId="{4948BA8E-1F75-481A-B494-BBA50C14275B}" dt="2020-09-26T09:01:41.427" v="5869"/>
          <ac:picMkLst>
            <pc:docMk/>
            <pc:sldMk cId="2731483127" sldId="481"/>
            <ac:picMk id="2" creationId="{7F7222EE-9BC3-4924-B753-EFBC20C02165}"/>
          </ac:picMkLst>
        </pc:picChg>
        <pc:cxnChg chg="add mod">
          <ac:chgData name="Ranganathan, Vidya" userId="070a8bbd-4135-49d1-a249-f6c821483a01" providerId="ADAL" clId="{4948BA8E-1F75-481A-B494-BBA50C14275B}" dt="2020-09-26T15:50:33.788" v="5912" actId="1582"/>
          <ac:cxnSpMkLst>
            <pc:docMk/>
            <pc:sldMk cId="2731483127" sldId="481"/>
            <ac:cxnSpMk id="4" creationId="{CDE6D26F-477B-4A61-AE27-AA40A5E696E1}"/>
          </ac:cxnSpMkLst>
        </pc:cxnChg>
        <pc:cxnChg chg="add mod">
          <ac:chgData name="Ranganathan, Vidya" userId="070a8bbd-4135-49d1-a249-f6c821483a01" providerId="ADAL" clId="{4948BA8E-1F75-481A-B494-BBA50C14275B}" dt="2020-09-28T06:11:12.956" v="6601" actId="1076"/>
          <ac:cxnSpMkLst>
            <pc:docMk/>
            <pc:sldMk cId="2731483127" sldId="481"/>
            <ac:cxnSpMk id="10" creationId="{F94D2F93-EB10-4B12-8E25-03EBE09762DB}"/>
          </ac:cxnSpMkLst>
        </pc:cxnChg>
        <pc:cxnChg chg="add del mod">
          <ac:chgData name="Ranganathan, Vidya" userId="070a8bbd-4135-49d1-a249-f6c821483a01" providerId="ADAL" clId="{4948BA8E-1F75-481A-B494-BBA50C14275B}" dt="2020-09-28T05:12:05.436" v="6381" actId="478"/>
          <ac:cxnSpMkLst>
            <pc:docMk/>
            <pc:sldMk cId="2731483127" sldId="481"/>
            <ac:cxnSpMk id="26" creationId="{A16C3BB6-E476-4CD0-84E4-A31C69CEA6F0}"/>
          </ac:cxnSpMkLst>
        </pc:cxnChg>
        <pc:cxnChg chg="add del mod">
          <ac:chgData name="Ranganathan, Vidya" userId="070a8bbd-4135-49d1-a249-f6c821483a01" providerId="ADAL" clId="{4948BA8E-1F75-481A-B494-BBA50C14275B}" dt="2020-09-28T05:03:33.694" v="6323" actId="478"/>
          <ac:cxnSpMkLst>
            <pc:docMk/>
            <pc:sldMk cId="2731483127" sldId="481"/>
            <ac:cxnSpMk id="28" creationId="{1479DD0E-4F20-4BAD-9E44-ED63F59291EB}"/>
          </ac:cxnSpMkLst>
        </pc:cxnChg>
        <pc:cxnChg chg="add mod">
          <ac:chgData name="Ranganathan, Vidya" userId="070a8bbd-4135-49d1-a249-f6c821483a01" providerId="ADAL" clId="{4948BA8E-1F75-481A-B494-BBA50C14275B}" dt="2020-09-28T06:07:23.257" v="6568" actId="14100"/>
          <ac:cxnSpMkLst>
            <pc:docMk/>
            <pc:sldMk cId="2731483127" sldId="481"/>
            <ac:cxnSpMk id="63" creationId="{BC650AFE-A2EF-4771-A8EA-05FB273B0219}"/>
          </ac:cxnSpMkLst>
        </pc:cxnChg>
        <pc:cxnChg chg="add mod">
          <ac:chgData name="Ranganathan, Vidya" userId="070a8bbd-4135-49d1-a249-f6c821483a01" providerId="ADAL" clId="{4948BA8E-1F75-481A-B494-BBA50C14275B}" dt="2020-09-28T06:08:48.623" v="6586" actId="1076"/>
          <ac:cxnSpMkLst>
            <pc:docMk/>
            <pc:sldMk cId="2731483127" sldId="481"/>
            <ac:cxnSpMk id="66" creationId="{515E84F4-3D31-49BB-A518-92D6B486F5B0}"/>
          </ac:cxnSpMkLst>
        </pc:cxnChg>
        <pc:cxnChg chg="add del mod">
          <ac:chgData name="Ranganathan, Vidya" userId="070a8bbd-4135-49d1-a249-f6c821483a01" providerId="ADAL" clId="{4948BA8E-1F75-481A-B494-BBA50C14275B}" dt="2020-09-28T06:10:15.828" v="6596" actId="478"/>
          <ac:cxnSpMkLst>
            <pc:docMk/>
            <pc:sldMk cId="2731483127" sldId="481"/>
            <ac:cxnSpMk id="76" creationId="{6A0E1BDB-2C00-473A-88FA-1C8CC7E46D6A}"/>
          </ac:cxnSpMkLst>
        </pc:cxnChg>
        <pc:cxnChg chg="add mod">
          <ac:chgData name="Ranganathan, Vidya" userId="070a8bbd-4135-49d1-a249-f6c821483a01" providerId="ADAL" clId="{4948BA8E-1F75-481A-B494-BBA50C14275B}" dt="2020-09-28T06:10:22.409" v="6597" actId="11529"/>
          <ac:cxnSpMkLst>
            <pc:docMk/>
            <pc:sldMk cId="2731483127" sldId="481"/>
            <ac:cxnSpMk id="80" creationId="{4C0E37F7-DE43-4390-8F1F-47D184564CD4}"/>
          </ac:cxnSpMkLst>
        </pc:cxnChg>
        <pc:cxnChg chg="add mod">
          <ac:chgData name="Ranganathan, Vidya" userId="070a8bbd-4135-49d1-a249-f6c821483a01" providerId="ADAL" clId="{4948BA8E-1F75-481A-B494-BBA50C14275B}" dt="2020-09-28T06:22:52.194" v="6617" actId="14100"/>
          <ac:cxnSpMkLst>
            <pc:docMk/>
            <pc:sldMk cId="2731483127" sldId="481"/>
            <ac:cxnSpMk id="86" creationId="{A4F379B8-E05F-4978-A9DA-7E7B18E45453}"/>
          </ac:cxnSpMkLst>
        </pc:cxnChg>
        <pc:cxnChg chg="add del mod">
          <ac:chgData name="Ranganathan, Vidya" userId="070a8bbd-4135-49d1-a249-f6c821483a01" providerId="ADAL" clId="{4948BA8E-1F75-481A-B494-BBA50C14275B}" dt="2020-09-30T12:35:02.781" v="6638" actId="478"/>
          <ac:cxnSpMkLst>
            <pc:docMk/>
            <pc:sldMk cId="2731483127" sldId="481"/>
            <ac:cxnSpMk id="89" creationId="{83CC63CC-E7BC-43CF-98BD-D7030949E4A0}"/>
          </ac:cxnSpMkLst>
        </pc:cxnChg>
        <pc:cxnChg chg="add del mod">
          <ac:chgData name="Ranganathan, Vidya" userId="070a8bbd-4135-49d1-a249-f6c821483a01" providerId="ADAL" clId="{4948BA8E-1F75-481A-B494-BBA50C14275B}" dt="2020-09-30T12:35:17.853" v="6640" actId="478"/>
          <ac:cxnSpMkLst>
            <pc:docMk/>
            <pc:sldMk cId="2731483127" sldId="481"/>
            <ac:cxnSpMk id="91" creationId="{67797A14-0F89-4070-9718-6CB094076689}"/>
          </ac:cxnSpMkLst>
        </pc:cxnChg>
        <pc:cxnChg chg="add mod">
          <ac:chgData name="Ranganathan, Vidya" userId="070a8bbd-4135-49d1-a249-f6c821483a01" providerId="ADAL" clId="{4948BA8E-1F75-481A-B494-BBA50C14275B}" dt="2020-09-30T12:35:27.185" v="6641" actId="11529"/>
          <ac:cxnSpMkLst>
            <pc:docMk/>
            <pc:sldMk cId="2731483127" sldId="481"/>
            <ac:cxnSpMk id="93" creationId="{31C1F755-DA6A-4828-B0B8-B7C4167350D4}"/>
          </ac:cxnSpMkLst>
        </pc:cxnChg>
        <pc:cxnChg chg="add mod">
          <ac:chgData name="Ranganathan, Vidya" userId="070a8bbd-4135-49d1-a249-f6c821483a01" providerId="ADAL" clId="{4948BA8E-1F75-481A-B494-BBA50C14275B}" dt="2020-09-30T12:36:31.826" v="6676" actId="11529"/>
          <ac:cxnSpMkLst>
            <pc:docMk/>
            <pc:sldMk cId="2731483127" sldId="481"/>
            <ac:cxnSpMk id="97" creationId="{10B64E28-25CD-4C59-B584-9D389573A1D8}"/>
          </ac:cxnSpMkLst>
        </pc:cxnChg>
        <pc:cxnChg chg="add mod">
          <ac:chgData name="Ranganathan, Vidya" userId="070a8bbd-4135-49d1-a249-f6c821483a01" providerId="ADAL" clId="{4948BA8E-1F75-481A-B494-BBA50C14275B}" dt="2020-09-30T12:39:34.548" v="6712" actId="11529"/>
          <ac:cxnSpMkLst>
            <pc:docMk/>
            <pc:sldMk cId="2731483127" sldId="481"/>
            <ac:cxnSpMk id="101" creationId="{A73740EB-A9E5-40B9-A86B-1200C0CC73FD}"/>
          </ac:cxnSpMkLst>
        </pc:cxnChg>
        <pc:cxnChg chg="add mod">
          <ac:chgData name="Ranganathan, Vidya" userId="070a8bbd-4135-49d1-a249-f6c821483a01" providerId="ADAL" clId="{4948BA8E-1F75-481A-B494-BBA50C14275B}" dt="2020-09-30T13:24:50.536" v="6732" actId="14100"/>
          <ac:cxnSpMkLst>
            <pc:docMk/>
            <pc:sldMk cId="2731483127" sldId="481"/>
            <ac:cxnSpMk id="104" creationId="{2C6A9558-BD59-4DF9-99EB-25B77A19CBCD}"/>
          </ac:cxnSpMkLst>
        </pc:cxnChg>
      </pc:sldChg>
      <pc:sldChg chg="addSp modSp add">
        <pc:chgData name="Ranganathan, Vidya" userId="070a8bbd-4135-49d1-a249-f6c821483a01" providerId="ADAL" clId="{4948BA8E-1F75-481A-B494-BBA50C14275B}" dt="2020-09-26T15:49:05.244" v="5910" actId="5793"/>
        <pc:sldMkLst>
          <pc:docMk/>
          <pc:sldMk cId="2866000533" sldId="482"/>
        </pc:sldMkLst>
        <pc:spChg chg="add mod">
          <ac:chgData name="Ranganathan, Vidya" userId="070a8bbd-4135-49d1-a249-f6c821483a01" providerId="ADAL" clId="{4948BA8E-1F75-481A-B494-BBA50C14275B}" dt="2020-09-26T15:49:05.244" v="5910" actId="5793"/>
          <ac:spMkLst>
            <pc:docMk/>
            <pc:sldMk cId="2866000533" sldId="482"/>
            <ac:spMk id="3" creationId="{4CC2C872-AA09-44C7-9429-0D36B23AF936}"/>
          </ac:spMkLst>
        </pc:spChg>
        <pc:picChg chg="add">
          <ac:chgData name="Ranganathan, Vidya" userId="070a8bbd-4135-49d1-a249-f6c821483a01" providerId="ADAL" clId="{4948BA8E-1F75-481A-B494-BBA50C14275B}" dt="2020-09-26T15:47:53.839" v="5871"/>
          <ac:picMkLst>
            <pc:docMk/>
            <pc:sldMk cId="2866000533" sldId="482"/>
            <ac:picMk id="2" creationId="{DDB902EA-C3F1-4F04-B08C-DFE6991D9D20}"/>
          </ac:picMkLst>
        </pc:picChg>
      </pc:sldChg>
      <pc:sldChg chg="addSp modSp add mod ord setBg">
        <pc:chgData name="Ranganathan, Vidya" userId="070a8bbd-4135-49d1-a249-f6c821483a01" providerId="ADAL" clId="{4948BA8E-1F75-481A-B494-BBA50C14275B}" dt="2020-09-28T07:40:44.876" v="6635"/>
        <pc:sldMkLst>
          <pc:docMk/>
          <pc:sldMk cId="2485851229" sldId="483"/>
        </pc:sldMkLst>
        <pc:picChg chg="add mod">
          <ac:chgData name="Ranganathan, Vidya" userId="070a8bbd-4135-49d1-a249-f6c821483a01" providerId="ADAL" clId="{4948BA8E-1F75-481A-B494-BBA50C14275B}" dt="2020-09-26T16:16:45.650" v="6025" actId="14100"/>
          <ac:picMkLst>
            <pc:docMk/>
            <pc:sldMk cId="2485851229" sldId="483"/>
            <ac:picMk id="2" creationId="{D0751B51-9403-4CC7-94A8-EBE492DFFF3A}"/>
          </ac:picMkLst>
        </pc:picChg>
      </pc:sldChg>
      <pc:sldChg chg="add">
        <pc:chgData name="Ranganathan, Vidya" userId="070a8bbd-4135-49d1-a249-f6c821483a01" providerId="ADAL" clId="{4948BA8E-1F75-481A-B494-BBA50C14275B}" dt="2020-10-05T05:14:42.486" v="6753"/>
        <pc:sldMkLst>
          <pc:docMk/>
          <pc:sldMk cId="3690443404" sldId="484"/>
        </pc:sldMkLst>
      </pc:sldChg>
    </pc:docChg>
  </pc:docChgLst>
  <pc:docChgLst>
    <pc:chgData name="Ranganathan, Vidya" userId="070a8bbd-4135-49d1-a249-f6c821483a01" providerId="ADAL" clId="{4F4E1214-2055-49E7-A101-BE25ADEBC864}"/>
    <pc:docChg chg="addSld modSld">
      <pc:chgData name="Ranganathan, Vidya" userId="070a8bbd-4135-49d1-a249-f6c821483a01" providerId="ADAL" clId="{4F4E1214-2055-49E7-A101-BE25ADEBC864}" dt="2020-11-16T16:08:55.719" v="18"/>
      <pc:docMkLst>
        <pc:docMk/>
      </pc:docMkLst>
      <pc:sldChg chg="add">
        <pc:chgData name="Ranganathan, Vidya" userId="070a8bbd-4135-49d1-a249-f6c821483a01" providerId="ADAL" clId="{4F4E1214-2055-49E7-A101-BE25ADEBC864}" dt="2020-11-16T16:01:10.544" v="0"/>
        <pc:sldMkLst>
          <pc:docMk/>
          <pc:sldMk cId="1224660401" sldId="2134096039"/>
        </pc:sldMkLst>
      </pc:sldChg>
      <pc:sldChg chg="addSp delSp modSp add">
        <pc:chgData name="Ranganathan, Vidya" userId="070a8bbd-4135-49d1-a249-f6c821483a01" providerId="ADAL" clId="{4F4E1214-2055-49E7-A101-BE25ADEBC864}" dt="2020-11-16T16:08:55.719" v="18"/>
        <pc:sldMkLst>
          <pc:docMk/>
          <pc:sldMk cId="3676588343" sldId="2134096040"/>
        </pc:sldMkLst>
        <pc:spChg chg="add del mod">
          <ac:chgData name="Ranganathan, Vidya" userId="070a8bbd-4135-49d1-a249-f6c821483a01" providerId="ADAL" clId="{4F4E1214-2055-49E7-A101-BE25ADEBC864}" dt="2020-11-16T16:08:19.160" v="13"/>
          <ac:spMkLst>
            <pc:docMk/>
            <pc:sldMk cId="3676588343" sldId="2134096040"/>
            <ac:spMk id="5" creationId="{82AB7416-E2C7-42C2-B095-BF7CA4E81D8E}"/>
          </ac:spMkLst>
        </pc:spChg>
        <pc:spChg chg="add mod">
          <ac:chgData name="Ranganathan, Vidya" userId="070a8bbd-4135-49d1-a249-f6c821483a01" providerId="ADAL" clId="{4F4E1214-2055-49E7-A101-BE25ADEBC864}" dt="2020-11-16T16:07:40.473" v="9" actId="20578"/>
          <ac:spMkLst>
            <pc:docMk/>
            <pc:sldMk cId="3676588343" sldId="2134096040"/>
            <ac:spMk id="7" creationId="{7D4B00DF-AFCE-4072-9C1D-E3FF70940A42}"/>
          </ac:spMkLst>
        </pc:spChg>
        <pc:spChg chg="add del mod">
          <ac:chgData name="Ranganathan, Vidya" userId="070a8bbd-4135-49d1-a249-f6c821483a01" providerId="ADAL" clId="{4F4E1214-2055-49E7-A101-BE25ADEBC864}" dt="2020-11-16T16:08:13.549" v="11"/>
          <ac:spMkLst>
            <pc:docMk/>
            <pc:sldMk cId="3676588343" sldId="2134096040"/>
            <ac:spMk id="8" creationId="{386EC56E-C57C-402A-976C-900A4E062B9B}"/>
          </ac:spMkLst>
        </pc:spChg>
        <pc:spChg chg="add del mod">
          <ac:chgData name="Ranganathan, Vidya" userId="070a8bbd-4135-49d1-a249-f6c821483a01" providerId="ADAL" clId="{4F4E1214-2055-49E7-A101-BE25ADEBC864}" dt="2020-11-16T16:08:19.160" v="13"/>
          <ac:spMkLst>
            <pc:docMk/>
            <pc:sldMk cId="3676588343" sldId="2134096040"/>
            <ac:spMk id="9" creationId="{656DA9E3-D9FC-4C1E-A205-A623C9836C63}"/>
          </ac:spMkLst>
        </pc:spChg>
        <pc:spChg chg="add">
          <ac:chgData name="Ranganathan, Vidya" userId="070a8bbd-4135-49d1-a249-f6c821483a01" providerId="ADAL" clId="{4F4E1214-2055-49E7-A101-BE25ADEBC864}" dt="2020-11-16T16:08:24.244" v="14"/>
          <ac:spMkLst>
            <pc:docMk/>
            <pc:sldMk cId="3676588343" sldId="2134096040"/>
            <ac:spMk id="10" creationId="{1FD5D818-3DA6-4AFE-9ECB-7B9AFF527B02}"/>
          </ac:spMkLst>
        </pc:spChg>
        <pc:spChg chg="add">
          <ac:chgData name="Ranganathan, Vidya" userId="070a8bbd-4135-49d1-a249-f6c821483a01" providerId="ADAL" clId="{4F4E1214-2055-49E7-A101-BE25ADEBC864}" dt="2020-11-16T16:08:34.076" v="15"/>
          <ac:spMkLst>
            <pc:docMk/>
            <pc:sldMk cId="3676588343" sldId="2134096040"/>
            <ac:spMk id="11" creationId="{AAFEC20E-2382-4E5C-B847-C7966190AD9F}"/>
          </ac:spMkLst>
        </pc:spChg>
        <pc:spChg chg="add">
          <ac:chgData name="Ranganathan, Vidya" userId="070a8bbd-4135-49d1-a249-f6c821483a01" providerId="ADAL" clId="{4F4E1214-2055-49E7-A101-BE25ADEBC864}" dt="2020-11-16T16:08:38.244" v="16"/>
          <ac:spMkLst>
            <pc:docMk/>
            <pc:sldMk cId="3676588343" sldId="2134096040"/>
            <ac:spMk id="12" creationId="{7FC79723-1DA5-4112-9555-4AED00FDFB71}"/>
          </ac:spMkLst>
        </pc:spChg>
        <pc:spChg chg="add">
          <ac:chgData name="Ranganathan, Vidya" userId="070a8bbd-4135-49d1-a249-f6c821483a01" providerId="ADAL" clId="{4F4E1214-2055-49E7-A101-BE25ADEBC864}" dt="2020-11-16T16:08:46.976" v="17"/>
          <ac:spMkLst>
            <pc:docMk/>
            <pc:sldMk cId="3676588343" sldId="2134096040"/>
            <ac:spMk id="13" creationId="{C2E337D7-1BF7-49DE-8A40-D303D59CD3CF}"/>
          </ac:spMkLst>
        </pc:spChg>
        <pc:spChg chg="add">
          <ac:chgData name="Ranganathan, Vidya" userId="070a8bbd-4135-49d1-a249-f6c821483a01" providerId="ADAL" clId="{4F4E1214-2055-49E7-A101-BE25ADEBC864}" dt="2020-11-16T16:08:55.719" v="18"/>
          <ac:spMkLst>
            <pc:docMk/>
            <pc:sldMk cId="3676588343" sldId="2134096040"/>
            <ac:spMk id="14" creationId="{B5FF4A81-C7F3-402F-8BC1-FF41E05A2BAD}"/>
          </ac:spMkLst>
        </pc:spChg>
        <pc:graphicFrameChg chg="del">
          <ac:chgData name="Ranganathan, Vidya" userId="070a8bbd-4135-49d1-a249-f6c821483a01" providerId="ADAL" clId="{4F4E1214-2055-49E7-A101-BE25ADEBC864}" dt="2020-11-16T16:04:20.544" v="3" actId="478"/>
          <ac:graphicFrameMkLst>
            <pc:docMk/>
            <pc:sldMk cId="3676588343" sldId="2134096040"/>
            <ac:graphicFrameMk id="6" creationId="{61CC9D74-CBC5-459B-B54D-2B5D78D58890}"/>
          </ac:graphicFrameMkLst>
        </pc:graphicFrameChg>
      </pc:sldChg>
      <pc:sldChg chg="add">
        <pc:chgData name="Ranganathan, Vidya" userId="070a8bbd-4135-49d1-a249-f6c821483a01" providerId="ADAL" clId="{4F4E1214-2055-49E7-A101-BE25ADEBC864}" dt="2020-11-16T16:03:08.658" v="1"/>
        <pc:sldMkLst>
          <pc:docMk/>
          <pc:sldMk cId="4168659650" sldId="2134096040"/>
        </pc:sldMkLst>
      </pc:sldChg>
    </pc:docChg>
  </pc:docChgLst>
  <pc:docChgLst>
    <pc:chgData name="Ranganathan, Vidya" userId="070a8bbd-4135-49d1-a249-f6c821483a01" providerId="ADAL" clId="{5861A0C0-B825-444A-A162-BCCF88D61609}"/>
    <pc:docChg chg="undo custSel modSld">
      <pc:chgData name="Ranganathan, Vidya" userId="070a8bbd-4135-49d1-a249-f6c821483a01" providerId="ADAL" clId="{5861A0C0-B825-444A-A162-BCCF88D61609}" dt="2020-10-06T09:30:45.614" v="151" actId="20577"/>
      <pc:docMkLst>
        <pc:docMk/>
      </pc:docMkLst>
      <pc:sldChg chg="addSp delSp modSp">
        <pc:chgData name="Ranganathan, Vidya" userId="070a8bbd-4135-49d1-a249-f6c821483a01" providerId="ADAL" clId="{5861A0C0-B825-444A-A162-BCCF88D61609}" dt="2020-10-06T09:30:45.614" v="151" actId="20577"/>
        <pc:sldMkLst>
          <pc:docMk/>
          <pc:sldMk cId="828880746" sldId="311"/>
        </pc:sldMkLst>
        <pc:spChg chg="mod">
          <ac:chgData name="Ranganathan, Vidya" userId="070a8bbd-4135-49d1-a249-f6c821483a01" providerId="ADAL" clId="{5861A0C0-B825-444A-A162-BCCF88D61609}" dt="2020-10-06T09:30:29.693" v="136" actId="14100"/>
          <ac:spMkLst>
            <pc:docMk/>
            <pc:sldMk cId="828880746" sldId="311"/>
            <ac:spMk id="2" creationId="{17749628-3107-4113-860B-74DBFD0039C4}"/>
          </ac:spMkLst>
        </pc:spChg>
        <pc:spChg chg="add mod">
          <ac:chgData name="Ranganathan, Vidya" userId="070a8bbd-4135-49d1-a249-f6c821483a01" providerId="ADAL" clId="{5861A0C0-B825-444A-A162-BCCF88D61609}" dt="2020-10-06T09:30:13.810" v="133" actId="14100"/>
          <ac:spMkLst>
            <pc:docMk/>
            <pc:sldMk cId="828880746" sldId="311"/>
            <ac:spMk id="3" creationId="{68871CDE-1E1A-4D71-9173-4E1DDAF87F25}"/>
          </ac:spMkLst>
        </pc:spChg>
        <pc:spChg chg="add del mod">
          <ac:chgData name="Ranganathan, Vidya" userId="070a8bbd-4135-49d1-a249-f6c821483a01" providerId="ADAL" clId="{5861A0C0-B825-444A-A162-BCCF88D61609}" dt="2020-10-06T09:00:29.609" v="31" actId="1076"/>
          <ac:spMkLst>
            <pc:docMk/>
            <pc:sldMk cId="828880746" sldId="311"/>
            <ac:spMk id="5" creationId="{656D62E0-F544-46B7-85BC-DFF20DB22910}"/>
          </ac:spMkLst>
        </pc:spChg>
        <pc:spChg chg="add">
          <ac:chgData name="Ranganathan, Vidya" userId="070a8bbd-4135-49d1-a249-f6c821483a01" providerId="ADAL" clId="{5861A0C0-B825-444A-A162-BCCF88D61609}" dt="2020-10-06T08:59:59.309" v="22"/>
          <ac:spMkLst>
            <pc:docMk/>
            <pc:sldMk cId="828880746" sldId="311"/>
            <ac:spMk id="8" creationId="{BE39EE7B-94AF-4B63-8235-179594B464D3}"/>
          </ac:spMkLst>
        </pc:spChg>
        <pc:spChg chg="add">
          <ac:chgData name="Ranganathan, Vidya" userId="070a8bbd-4135-49d1-a249-f6c821483a01" providerId="ADAL" clId="{5861A0C0-B825-444A-A162-BCCF88D61609}" dt="2020-10-06T08:59:59.309" v="22"/>
          <ac:spMkLst>
            <pc:docMk/>
            <pc:sldMk cId="828880746" sldId="311"/>
            <ac:spMk id="9" creationId="{BE66D4F0-94C3-4470-84DD-EA0068362D8B}"/>
          </ac:spMkLst>
        </pc:spChg>
        <pc:spChg chg="add">
          <ac:chgData name="Ranganathan, Vidya" userId="070a8bbd-4135-49d1-a249-f6c821483a01" providerId="ADAL" clId="{5861A0C0-B825-444A-A162-BCCF88D61609}" dt="2020-10-06T09:00:32.298" v="32"/>
          <ac:spMkLst>
            <pc:docMk/>
            <pc:sldMk cId="828880746" sldId="311"/>
            <ac:spMk id="12" creationId="{413F410F-FA15-4CA7-B341-CF52315E79AD}"/>
          </ac:spMkLst>
        </pc:spChg>
        <pc:spChg chg="add mod">
          <ac:chgData name="Ranganathan, Vidya" userId="070a8bbd-4135-49d1-a249-f6c821483a01" providerId="ADAL" clId="{5861A0C0-B825-444A-A162-BCCF88D61609}" dt="2020-10-06T09:01:12.177" v="69" actId="20577"/>
          <ac:spMkLst>
            <pc:docMk/>
            <pc:sldMk cId="828880746" sldId="311"/>
            <ac:spMk id="13" creationId="{CD37045B-B9D2-4D6F-AFB0-6499ED59936A}"/>
          </ac:spMkLst>
        </pc:spChg>
        <pc:grpChg chg="add del mod">
          <ac:chgData name="Ranganathan, Vidya" userId="070a8bbd-4135-49d1-a249-f6c821483a01" providerId="ADAL" clId="{5861A0C0-B825-444A-A162-BCCF88D61609}" dt="2020-10-06T09:00:18.683" v="29"/>
          <ac:grpSpMkLst>
            <pc:docMk/>
            <pc:sldMk cId="828880746" sldId="311"/>
            <ac:grpSpMk id="7" creationId="{C65C1E93-0231-4301-A994-540228105AB6}"/>
          </ac:grpSpMkLst>
        </pc:grpChg>
        <pc:grpChg chg="add del mod">
          <ac:chgData name="Ranganathan, Vidya" userId="070a8bbd-4135-49d1-a249-f6c821483a01" providerId="ADAL" clId="{5861A0C0-B825-444A-A162-BCCF88D61609}" dt="2020-10-06T09:00:58.561" v="38" actId="478"/>
          <ac:grpSpMkLst>
            <pc:docMk/>
            <pc:sldMk cId="828880746" sldId="311"/>
            <ac:grpSpMk id="11" creationId="{3C80DD83-4161-4FA7-8236-388A4D0BCD13}"/>
          </ac:grpSpMkLst>
        </pc:grpChg>
        <pc:graphicFrameChg chg="mod">
          <ac:chgData name="Ranganathan, Vidya" userId="070a8bbd-4135-49d1-a249-f6c821483a01" providerId="ADAL" clId="{5861A0C0-B825-444A-A162-BCCF88D61609}" dt="2020-10-06T09:30:45.614" v="151" actId="20577"/>
          <ac:graphicFrameMkLst>
            <pc:docMk/>
            <pc:sldMk cId="828880746" sldId="311"/>
            <ac:graphicFrameMk id="6" creationId="{61CC9D74-CBC5-459B-B54D-2B5D78D58890}"/>
          </ac:graphicFrameMkLst>
        </pc:graphicFrameChg>
        <pc:picChg chg="add mod">
          <ac:chgData name="Ranganathan, Vidya" userId="070a8bbd-4135-49d1-a249-f6c821483a01" providerId="ADAL" clId="{5861A0C0-B825-444A-A162-BCCF88D61609}" dt="2020-10-06T09:25:32.040" v="118" actId="1076"/>
          <ac:picMkLst>
            <pc:docMk/>
            <pc:sldMk cId="828880746" sldId="311"/>
            <ac:picMk id="4" creationId="{C8D7468B-E0BF-43CC-9324-8FDC81D5557B}"/>
          </ac:picMkLst>
        </pc:picChg>
        <pc:picChg chg="add mod">
          <ac:chgData name="Ranganathan, Vidya" userId="070a8bbd-4135-49d1-a249-f6c821483a01" providerId="ADAL" clId="{5861A0C0-B825-444A-A162-BCCF88D61609}" dt="2020-10-06T09:30:09.236" v="132" actId="14100"/>
          <ac:picMkLst>
            <pc:docMk/>
            <pc:sldMk cId="828880746" sldId="311"/>
            <ac:picMk id="14" creationId="{34538C7C-327B-479F-ACA2-41BEB8F46AB8}"/>
          </ac:picMkLst>
        </pc:picChg>
      </pc:sldChg>
    </pc:docChg>
  </pc:docChgLst>
  <pc:docChgLst>
    <pc:chgData name="Ranganathan, Vidya" userId="070a8bbd-4135-49d1-a249-f6c821483a01" providerId="ADAL" clId="{01827324-AFB0-41D5-B470-4BE9C07CEF08}"/>
    <pc:docChg chg="modSld">
      <pc:chgData name="Ranganathan, Vidya" userId="070a8bbd-4135-49d1-a249-f6c821483a01" providerId="ADAL" clId="{01827324-AFB0-41D5-B470-4BE9C07CEF08}" dt="2020-12-11T08:28:58.364" v="13" actId="1076"/>
      <pc:docMkLst>
        <pc:docMk/>
      </pc:docMkLst>
      <pc:sldChg chg="modSp">
        <pc:chgData name="Ranganathan, Vidya" userId="070a8bbd-4135-49d1-a249-f6c821483a01" providerId="ADAL" clId="{01827324-AFB0-41D5-B470-4BE9C07CEF08}" dt="2020-12-11T08:28:58.364" v="13" actId="1076"/>
        <pc:sldMkLst>
          <pc:docMk/>
          <pc:sldMk cId="3690443404" sldId="484"/>
        </pc:sldMkLst>
        <pc:spChg chg="mod">
          <ac:chgData name="Ranganathan, Vidya" userId="070a8bbd-4135-49d1-a249-f6c821483a01" providerId="ADAL" clId="{01827324-AFB0-41D5-B470-4BE9C07CEF08}" dt="2020-12-11T08:28:52.508" v="12" actId="20577"/>
          <ac:spMkLst>
            <pc:docMk/>
            <pc:sldMk cId="3690443404" sldId="484"/>
            <ac:spMk id="8" creationId="{F9B5685E-682C-4341-A121-9458E2A034A6}"/>
          </ac:spMkLst>
        </pc:spChg>
        <pc:spChg chg="mod">
          <ac:chgData name="Ranganathan, Vidya" userId="070a8bbd-4135-49d1-a249-f6c821483a01" providerId="ADAL" clId="{01827324-AFB0-41D5-B470-4BE9C07CEF08}" dt="2020-12-11T08:28:58.364" v="13" actId="1076"/>
          <ac:spMkLst>
            <pc:docMk/>
            <pc:sldMk cId="3690443404" sldId="484"/>
            <ac:spMk id="10" creationId="{7EDCDC8B-9E5C-4D53-838B-58E98FFB4DEA}"/>
          </ac:spMkLst>
        </pc:spChg>
        <pc:cxnChg chg="mod">
          <ac:chgData name="Ranganathan, Vidya" userId="070a8bbd-4135-49d1-a249-f6c821483a01" providerId="ADAL" clId="{01827324-AFB0-41D5-B470-4BE9C07CEF08}" dt="2020-12-11T08:28:58.364" v="13" actId="1076"/>
          <ac:cxnSpMkLst>
            <pc:docMk/>
            <pc:sldMk cId="3690443404" sldId="484"/>
            <ac:cxnSpMk id="19" creationId="{AE71DBF4-D88C-4569-B5AB-E90650EEE49C}"/>
          </ac:cxnSpMkLst>
        </pc:cxnChg>
      </pc:sldChg>
    </pc:docChg>
  </pc:docChgLst>
  <pc:docChgLst>
    <pc:chgData name="Ranganathan, Vidya" userId="070a8bbd-4135-49d1-a249-f6c821483a01" providerId="ADAL" clId="{070090DA-54AF-4051-AC8B-5DA3FCB7BF32}"/>
    <pc:docChg chg="addSld modSld sldOrd">
      <pc:chgData name="Ranganathan, Vidya" userId="070a8bbd-4135-49d1-a249-f6c821483a01" providerId="ADAL" clId="{070090DA-54AF-4051-AC8B-5DA3FCB7BF32}" dt="2021-01-13T15:50:24.010" v="3"/>
      <pc:docMkLst>
        <pc:docMk/>
      </pc:docMkLst>
      <pc:sldChg chg="addSp delSp">
        <pc:chgData name="Ranganathan, Vidya" userId="070a8bbd-4135-49d1-a249-f6c821483a01" providerId="ADAL" clId="{070090DA-54AF-4051-AC8B-5DA3FCB7BF32}" dt="2021-01-13T15:49:57.062" v="1"/>
        <pc:sldMkLst>
          <pc:docMk/>
          <pc:sldMk cId="27020149" sldId="333"/>
        </pc:sldMkLst>
        <pc:picChg chg="add del">
          <ac:chgData name="Ranganathan, Vidya" userId="070a8bbd-4135-49d1-a249-f6c821483a01" providerId="ADAL" clId="{070090DA-54AF-4051-AC8B-5DA3FCB7BF32}" dt="2021-01-13T15:49:57.062" v="1"/>
          <ac:picMkLst>
            <pc:docMk/>
            <pc:sldMk cId="27020149" sldId="333"/>
            <ac:picMk id="3" creationId="{7873153C-00BB-42F0-BDDF-AFADED7DC211}"/>
          </ac:picMkLst>
        </pc:picChg>
      </pc:sldChg>
      <pc:sldChg chg="add ord">
        <pc:chgData name="Ranganathan, Vidya" userId="070a8bbd-4135-49d1-a249-f6c821483a01" providerId="ADAL" clId="{070090DA-54AF-4051-AC8B-5DA3FCB7BF32}" dt="2021-01-13T15:50:24.010" v="3"/>
        <pc:sldMkLst>
          <pc:docMk/>
          <pc:sldMk cId="3262921743" sldId="2134096081"/>
        </pc:sldMkLst>
      </pc:sldChg>
    </pc:docChg>
  </pc:docChgLst>
  <pc:docChgLst>
    <pc:chgData name="Ranganathan, Vidya" userId="070a8bbd-4135-49d1-a249-f6c821483a01" providerId="ADAL" clId="{86A83F7D-A913-4A82-8355-51B2E71BDE48}"/>
    <pc:docChg chg="custSel addSld modSld addSection modSection">
      <pc:chgData name="Ranganathan, Vidya" userId="070a8bbd-4135-49d1-a249-f6c821483a01" providerId="ADAL" clId="{86A83F7D-A913-4A82-8355-51B2E71BDE48}" dt="2020-09-15T09:38:52.161" v="593" actId="1076"/>
      <pc:docMkLst>
        <pc:docMk/>
      </pc:docMkLst>
      <pc:sldChg chg="modSp">
        <pc:chgData name="Ranganathan, Vidya" userId="070a8bbd-4135-49d1-a249-f6c821483a01" providerId="ADAL" clId="{86A83F7D-A913-4A82-8355-51B2E71BDE48}" dt="2020-08-26T14:00:14.608" v="1" actId="1076"/>
        <pc:sldMkLst>
          <pc:docMk/>
          <pc:sldMk cId="1388843820" sldId="344"/>
        </pc:sldMkLst>
        <pc:spChg chg="mod">
          <ac:chgData name="Ranganathan, Vidya" userId="070a8bbd-4135-49d1-a249-f6c821483a01" providerId="ADAL" clId="{86A83F7D-A913-4A82-8355-51B2E71BDE48}" dt="2020-08-26T14:00:14.608" v="1" actId="1076"/>
          <ac:spMkLst>
            <pc:docMk/>
            <pc:sldMk cId="1388843820" sldId="344"/>
            <ac:spMk id="2" creationId="{C7F6AC30-AACB-41DB-8A87-15514A987007}"/>
          </ac:spMkLst>
        </pc:spChg>
        <pc:picChg chg="mod">
          <ac:chgData name="Ranganathan, Vidya" userId="070a8bbd-4135-49d1-a249-f6c821483a01" providerId="ADAL" clId="{86A83F7D-A913-4A82-8355-51B2E71BDE48}" dt="2020-08-26T14:00:14.608" v="1" actId="1076"/>
          <ac:picMkLst>
            <pc:docMk/>
            <pc:sldMk cId="1388843820" sldId="344"/>
            <ac:picMk id="4" creationId="{E8B2686E-4BB0-4673-BA8C-415BD68A8898}"/>
          </ac:picMkLst>
        </pc:picChg>
      </pc:sldChg>
      <pc:sldChg chg="addSp modSp add">
        <pc:chgData name="Ranganathan, Vidya" userId="070a8bbd-4135-49d1-a249-f6c821483a01" providerId="ADAL" clId="{86A83F7D-A913-4A82-8355-51B2E71BDE48}" dt="2020-09-09T13:09:18.188" v="131" actId="113"/>
        <pc:sldMkLst>
          <pc:docMk/>
          <pc:sldMk cId="680115293" sldId="469"/>
        </pc:sldMkLst>
        <pc:spChg chg="add mod">
          <ac:chgData name="Ranganathan, Vidya" userId="070a8bbd-4135-49d1-a249-f6c821483a01" providerId="ADAL" clId="{86A83F7D-A913-4A82-8355-51B2E71BDE48}" dt="2020-09-09T13:09:18.188" v="131" actId="113"/>
          <ac:spMkLst>
            <pc:docMk/>
            <pc:sldMk cId="680115293" sldId="469"/>
            <ac:spMk id="2" creationId="{AA57940F-4538-4CCB-B252-957E6926AD14}"/>
          </ac:spMkLst>
        </pc:spChg>
        <pc:spChg chg="add mod">
          <ac:chgData name="Ranganathan, Vidya" userId="070a8bbd-4135-49d1-a249-f6c821483a01" providerId="ADAL" clId="{86A83F7D-A913-4A82-8355-51B2E71BDE48}" dt="2020-09-09T13:09:18.188" v="131" actId="113"/>
          <ac:spMkLst>
            <pc:docMk/>
            <pc:sldMk cId="680115293" sldId="469"/>
            <ac:spMk id="3" creationId="{639FED18-42E8-48EF-80D8-426DDAB25696}"/>
          </ac:spMkLst>
        </pc:spChg>
        <pc:spChg chg="add mod">
          <ac:chgData name="Ranganathan, Vidya" userId="070a8bbd-4135-49d1-a249-f6c821483a01" providerId="ADAL" clId="{86A83F7D-A913-4A82-8355-51B2E71BDE48}" dt="2020-09-09T13:09:18.188" v="131" actId="113"/>
          <ac:spMkLst>
            <pc:docMk/>
            <pc:sldMk cId="680115293" sldId="469"/>
            <ac:spMk id="4" creationId="{8631F685-7F46-4C2F-ABC0-FED9CE9AE1CA}"/>
          </ac:spMkLst>
        </pc:spChg>
        <pc:spChg chg="add mod">
          <ac:chgData name="Ranganathan, Vidya" userId="070a8bbd-4135-49d1-a249-f6c821483a01" providerId="ADAL" clId="{86A83F7D-A913-4A82-8355-51B2E71BDE48}" dt="2020-09-09T13:09:18.188" v="131" actId="113"/>
          <ac:spMkLst>
            <pc:docMk/>
            <pc:sldMk cId="680115293" sldId="469"/>
            <ac:spMk id="5" creationId="{2366B6EB-7C71-4D18-9F80-8B8CC5E06806}"/>
          </ac:spMkLst>
        </pc:spChg>
        <pc:spChg chg="add mod">
          <ac:chgData name="Ranganathan, Vidya" userId="070a8bbd-4135-49d1-a249-f6c821483a01" providerId="ADAL" clId="{86A83F7D-A913-4A82-8355-51B2E71BDE48}" dt="2020-09-09T13:09:18.188" v="131" actId="113"/>
          <ac:spMkLst>
            <pc:docMk/>
            <pc:sldMk cId="680115293" sldId="469"/>
            <ac:spMk id="6" creationId="{DD9DE40E-5962-4385-874D-7CB3395F4EBB}"/>
          </ac:spMkLst>
        </pc:spChg>
      </pc:sldChg>
      <pc:sldChg chg="addSp delSp modSp add">
        <pc:chgData name="Ranganathan, Vidya" userId="070a8bbd-4135-49d1-a249-f6c821483a01" providerId="ADAL" clId="{86A83F7D-A913-4A82-8355-51B2E71BDE48}" dt="2020-09-15T09:38:52.161" v="593" actId="1076"/>
        <pc:sldMkLst>
          <pc:docMk/>
          <pc:sldMk cId="576026042" sldId="470"/>
        </pc:sldMkLst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2" creationId="{2455F1B5-0CAB-4505-870F-6410C49879D0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4" creationId="{4AAE7DA0-C583-4A3E-B114-500E5755E815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5" creationId="{AB0D1DFA-BEF1-4A45-8B4D-D25451ED452D}"/>
          </ac:spMkLst>
        </pc:spChg>
        <pc:spChg chg="add del">
          <ac:chgData name="Ranganathan, Vidya" userId="070a8bbd-4135-49d1-a249-f6c821483a01" providerId="ADAL" clId="{86A83F7D-A913-4A82-8355-51B2E71BDE48}" dt="2020-09-15T05:32:23.727" v="196"/>
          <ac:spMkLst>
            <pc:docMk/>
            <pc:sldMk cId="576026042" sldId="470"/>
            <ac:spMk id="6" creationId="{4195EE4A-A226-4C39-B28F-67E2A4999A95}"/>
          </ac:spMkLst>
        </pc:spChg>
        <pc:spChg chg="add del">
          <ac:chgData name="Ranganathan, Vidya" userId="070a8bbd-4135-49d1-a249-f6c821483a01" providerId="ADAL" clId="{86A83F7D-A913-4A82-8355-51B2E71BDE48}" dt="2020-09-15T05:32:25.958" v="198" actId="478"/>
          <ac:spMkLst>
            <pc:docMk/>
            <pc:sldMk cId="576026042" sldId="470"/>
            <ac:spMk id="7" creationId="{8C26866F-E1A4-42DE-A317-7695D707BD56}"/>
          </ac:spMkLst>
        </pc:spChg>
        <pc:spChg chg="add del">
          <ac:chgData name="Ranganathan, Vidya" userId="070a8bbd-4135-49d1-a249-f6c821483a01" providerId="ADAL" clId="{86A83F7D-A913-4A82-8355-51B2E71BDE48}" dt="2020-09-15T05:32:36" v="200" actId="478"/>
          <ac:spMkLst>
            <pc:docMk/>
            <pc:sldMk cId="576026042" sldId="470"/>
            <ac:spMk id="8" creationId="{2498E47F-CEA1-460E-AC33-F4690C6642D7}"/>
          </ac:spMkLst>
        </pc:spChg>
        <pc:spChg chg="add del">
          <ac:chgData name="Ranganathan, Vidya" userId="070a8bbd-4135-49d1-a249-f6c821483a01" providerId="ADAL" clId="{86A83F7D-A913-4A82-8355-51B2E71BDE48}" dt="2020-09-15T05:32:50.815" v="202" actId="478"/>
          <ac:spMkLst>
            <pc:docMk/>
            <pc:sldMk cId="576026042" sldId="470"/>
            <ac:spMk id="9" creationId="{A78052BE-0410-4211-972E-1A761472797C}"/>
          </ac:spMkLst>
        </pc:spChg>
        <pc:spChg chg="add del mod">
          <ac:chgData name="Ranganathan, Vidya" userId="070a8bbd-4135-49d1-a249-f6c821483a01" providerId="ADAL" clId="{86A83F7D-A913-4A82-8355-51B2E71BDE48}" dt="2020-09-15T05:33:04.353" v="205" actId="478"/>
          <ac:spMkLst>
            <pc:docMk/>
            <pc:sldMk cId="576026042" sldId="470"/>
            <ac:spMk id="10" creationId="{23EFC3FD-E562-45FA-847F-E54606CF050C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11" creationId="{1F1A6D17-8A5C-45CF-BFF1-C418CF5B2EA5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12" creationId="{8F2456E4-83EE-48C4-8C98-33425C9B54B5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13" creationId="{7095ECEF-30DA-45A7-96DB-04DE054AB290}"/>
          </ac:spMkLst>
        </pc:spChg>
        <pc:spChg chg="add mod">
          <ac:chgData name="Ranganathan, Vidya" userId="070a8bbd-4135-49d1-a249-f6c821483a01" providerId="ADAL" clId="{86A83F7D-A913-4A82-8355-51B2E71BDE48}" dt="2020-09-15T09:38:52.161" v="593" actId="1076"/>
          <ac:spMkLst>
            <pc:docMk/>
            <pc:sldMk cId="576026042" sldId="470"/>
            <ac:spMk id="17" creationId="{4713BD32-9C34-4A8C-A35E-F1E33B3105D2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18" creationId="{B3FF4345-36EB-4101-9ED3-63E19284DCDE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19" creationId="{24BEF1A5-CAE8-49D2-AF9B-EBAD8C4F5D7A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21" creationId="{4D0FCCD7-329E-4C26-B59B-EC81048CB23B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23" creationId="{30BD393A-081C-472E-A72D-5C09DBD14890}"/>
          </ac:spMkLst>
        </pc:spChg>
        <pc:spChg chg="add mod">
          <ac:chgData name="Ranganathan, Vidya" userId="070a8bbd-4135-49d1-a249-f6c821483a01" providerId="ADAL" clId="{86A83F7D-A913-4A82-8355-51B2E71BDE48}" dt="2020-09-15T08:59:23.878" v="458" actId="1076"/>
          <ac:spMkLst>
            <pc:docMk/>
            <pc:sldMk cId="576026042" sldId="470"/>
            <ac:spMk id="25" creationId="{C674E8D4-E366-4481-A974-1A15342D7430}"/>
          </ac:spMkLst>
        </pc:spChg>
        <pc:spChg chg="add mod">
          <ac:chgData name="Ranganathan, Vidya" userId="070a8bbd-4135-49d1-a249-f6c821483a01" providerId="ADAL" clId="{86A83F7D-A913-4A82-8355-51B2E71BDE48}" dt="2020-09-15T08:59:23.878" v="458" actId="1076"/>
          <ac:spMkLst>
            <pc:docMk/>
            <pc:sldMk cId="576026042" sldId="470"/>
            <ac:spMk id="26" creationId="{05AFBECF-EB25-42ED-BEEC-D42BD521E9B7}"/>
          </ac:spMkLst>
        </pc:spChg>
        <pc:spChg chg="add mod">
          <ac:chgData name="Ranganathan, Vidya" userId="070a8bbd-4135-49d1-a249-f6c821483a01" providerId="ADAL" clId="{86A83F7D-A913-4A82-8355-51B2E71BDE48}" dt="2020-09-15T08:59:23.878" v="458" actId="1076"/>
          <ac:spMkLst>
            <pc:docMk/>
            <pc:sldMk cId="576026042" sldId="470"/>
            <ac:spMk id="27" creationId="{1404DF9E-88B2-4E30-A7F2-63ACB156C62A}"/>
          </ac:spMkLst>
        </pc:spChg>
        <pc:spChg chg="add mod">
          <ac:chgData name="Ranganathan, Vidya" userId="070a8bbd-4135-49d1-a249-f6c821483a01" providerId="ADAL" clId="{86A83F7D-A913-4A82-8355-51B2E71BDE48}" dt="2020-09-15T08:58:58.514" v="456" actId="1076"/>
          <ac:spMkLst>
            <pc:docMk/>
            <pc:sldMk cId="576026042" sldId="470"/>
            <ac:spMk id="29" creationId="{BD15CF82-5718-4DE1-9491-9C9EC4C6CA67}"/>
          </ac:spMkLst>
        </pc:spChg>
        <pc:spChg chg="add mod">
          <ac:chgData name="Ranganathan, Vidya" userId="070a8bbd-4135-49d1-a249-f6c821483a01" providerId="ADAL" clId="{86A83F7D-A913-4A82-8355-51B2E71BDE48}" dt="2020-09-15T08:59:23.878" v="458" actId="1076"/>
          <ac:spMkLst>
            <pc:docMk/>
            <pc:sldMk cId="576026042" sldId="470"/>
            <ac:spMk id="30" creationId="{2EC1D7D3-D54E-4160-89EC-1EB913BB6A91}"/>
          </ac:spMkLst>
        </pc:spChg>
        <pc:spChg chg="add mod">
          <ac:chgData name="Ranganathan, Vidya" userId="070a8bbd-4135-49d1-a249-f6c821483a01" providerId="ADAL" clId="{86A83F7D-A913-4A82-8355-51B2E71BDE48}" dt="2020-09-15T09:34:44.315" v="521" actId="1076"/>
          <ac:spMkLst>
            <pc:docMk/>
            <pc:sldMk cId="576026042" sldId="470"/>
            <ac:spMk id="45" creationId="{5A1B94AA-66CC-4F66-8ED5-942849C63F30}"/>
          </ac:spMkLst>
        </pc:spChg>
        <pc:spChg chg="add mod">
          <ac:chgData name="Ranganathan, Vidya" userId="070a8bbd-4135-49d1-a249-f6c821483a01" providerId="ADAL" clId="{86A83F7D-A913-4A82-8355-51B2E71BDE48}" dt="2020-09-15T09:38:33.408" v="590" actId="14100"/>
          <ac:spMkLst>
            <pc:docMk/>
            <pc:sldMk cId="576026042" sldId="470"/>
            <ac:spMk id="46" creationId="{EF9F1001-5ECB-40C9-BC14-9D9F0D629151}"/>
          </ac:spMkLst>
        </pc:spChg>
        <pc:spChg chg="add del mod">
          <ac:chgData name="Ranganathan, Vidya" userId="070a8bbd-4135-49d1-a249-f6c821483a01" providerId="ADAL" clId="{86A83F7D-A913-4A82-8355-51B2E71BDE48}" dt="2020-09-15T09:02:25.332" v="478" actId="478"/>
          <ac:spMkLst>
            <pc:docMk/>
            <pc:sldMk cId="576026042" sldId="470"/>
            <ac:spMk id="1033" creationId="{1AF98FE8-B76D-4994-ADC3-EC362A253EEF}"/>
          </ac:spMkLst>
        </pc:spChg>
        <pc:spChg chg="add mod">
          <ac:chgData name="Ranganathan, Vidya" userId="070a8bbd-4135-49d1-a249-f6c821483a01" providerId="ADAL" clId="{86A83F7D-A913-4A82-8355-51B2E71BDE48}" dt="2020-09-15T09:03:10.624" v="503" actId="113"/>
          <ac:spMkLst>
            <pc:docMk/>
            <pc:sldMk cId="576026042" sldId="470"/>
            <ac:spMk id="1034" creationId="{77FAEF25-D29B-49C9-97F0-D24BCF1DFF07}"/>
          </ac:spMkLst>
        </pc:spChg>
        <pc:picChg chg="add mod">
          <ac:chgData name="Ranganathan, Vidya" userId="070a8bbd-4135-49d1-a249-f6c821483a01" providerId="ADAL" clId="{86A83F7D-A913-4A82-8355-51B2E71BDE48}" dt="2020-09-15T08:58:58.514" v="456" actId="1076"/>
          <ac:picMkLst>
            <pc:docMk/>
            <pc:sldMk cId="576026042" sldId="470"/>
            <ac:picMk id="3" creationId="{054C5D8B-2FE1-461B-A60F-76CF7965455B}"/>
          </ac:picMkLst>
        </pc:picChg>
        <pc:picChg chg="add mod">
          <ac:chgData name="Ranganathan, Vidya" userId="070a8bbd-4135-49d1-a249-f6c821483a01" providerId="ADAL" clId="{86A83F7D-A913-4A82-8355-51B2E71BDE48}" dt="2020-09-15T08:58:58.514" v="456" actId="1076"/>
          <ac:picMkLst>
            <pc:docMk/>
            <pc:sldMk cId="576026042" sldId="470"/>
            <ac:picMk id="14" creationId="{6C3BE022-EB0A-4C56-847F-055D486F4FB2}"/>
          </ac:picMkLst>
        </pc:picChg>
        <pc:picChg chg="add mod">
          <ac:chgData name="Ranganathan, Vidya" userId="070a8bbd-4135-49d1-a249-f6c821483a01" providerId="ADAL" clId="{86A83F7D-A913-4A82-8355-51B2E71BDE48}" dt="2020-09-15T08:58:58.514" v="456" actId="1076"/>
          <ac:picMkLst>
            <pc:docMk/>
            <pc:sldMk cId="576026042" sldId="470"/>
            <ac:picMk id="1026" creationId="{4BC806A5-8F83-446A-A2B9-9811E11AAD67}"/>
          </ac:picMkLst>
        </pc:picChg>
        <pc:picChg chg="add mod">
          <ac:chgData name="Ranganathan, Vidya" userId="070a8bbd-4135-49d1-a249-f6c821483a01" providerId="ADAL" clId="{86A83F7D-A913-4A82-8355-51B2E71BDE48}" dt="2020-09-15T08:58:58.514" v="456" actId="1076"/>
          <ac:picMkLst>
            <pc:docMk/>
            <pc:sldMk cId="576026042" sldId="470"/>
            <ac:picMk id="1028" creationId="{490C4900-7EF5-41D2-B1FE-C983946CF5DA}"/>
          </ac:picMkLst>
        </pc:picChg>
        <pc:picChg chg="add mod">
          <ac:chgData name="Ranganathan, Vidya" userId="070a8bbd-4135-49d1-a249-f6c821483a01" providerId="ADAL" clId="{86A83F7D-A913-4A82-8355-51B2E71BDE48}" dt="2020-09-15T08:58:58.514" v="456" actId="1076"/>
          <ac:picMkLst>
            <pc:docMk/>
            <pc:sldMk cId="576026042" sldId="470"/>
            <ac:picMk id="1030" creationId="{74A81714-BE08-4D6F-8AA2-488B4FF9439A}"/>
          </ac:picMkLst>
        </pc:picChg>
        <pc:picChg chg="add mod">
          <ac:chgData name="Ranganathan, Vidya" userId="070a8bbd-4135-49d1-a249-f6c821483a01" providerId="ADAL" clId="{86A83F7D-A913-4A82-8355-51B2E71BDE48}" dt="2020-09-15T08:58:58.514" v="456" actId="1076"/>
          <ac:picMkLst>
            <pc:docMk/>
            <pc:sldMk cId="576026042" sldId="470"/>
            <ac:picMk id="1040" creationId="{AF290233-D4ED-45DC-A95E-EC1483979E6E}"/>
          </ac:picMkLst>
        </pc:picChg>
        <pc:cxnChg chg="add mod">
          <ac:chgData name="Ranganathan, Vidya" userId="070a8bbd-4135-49d1-a249-f6c821483a01" providerId="ADAL" clId="{86A83F7D-A913-4A82-8355-51B2E71BDE48}" dt="2020-09-15T08:58:58.514" v="456" actId="1076"/>
          <ac:cxnSpMkLst>
            <pc:docMk/>
            <pc:sldMk cId="576026042" sldId="470"/>
            <ac:cxnSpMk id="16" creationId="{6666C21A-7EA2-4141-BDA4-EA47C0C69D99}"/>
          </ac:cxnSpMkLst>
        </pc:cxnChg>
        <pc:cxnChg chg="add mod">
          <ac:chgData name="Ranganathan, Vidya" userId="070a8bbd-4135-49d1-a249-f6c821483a01" providerId="ADAL" clId="{86A83F7D-A913-4A82-8355-51B2E71BDE48}" dt="2020-09-15T08:59:39.176" v="461" actId="1076"/>
          <ac:cxnSpMkLst>
            <pc:docMk/>
            <pc:sldMk cId="576026042" sldId="470"/>
            <ac:cxnSpMk id="22" creationId="{2AEC01E1-3B04-49DA-B382-2F98C4C4474C}"/>
          </ac:cxnSpMkLst>
        </pc:cxnChg>
        <pc:cxnChg chg="add mod">
          <ac:chgData name="Ranganathan, Vidya" userId="070a8bbd-4135-49d1-a249-f6c821483a01" providerId="ADAL" clId="{86A83F7D-A913-4A82-8355-51B2E71BDE48}" dt="2020-09-15T09:00:42.969" v="470" actId="14100"/>
          <ac:cxnSpMkLst>
            <pc:docMk/>
            <pc:sldMk cId="576026042" sldId="470"/>
            <ac:cxnSpMk id="38" creationId="{F8676770-B089-477D-95C0-08CADC2EB9C3}"/>
          </ac:cxnSpMkLst>
        </pc:cxnChg>
        <pc:cxnChg chg="add del mod">
          <ac:chgData name="Ranganathan, Vidya" userId="070a8bbd-4135-49d1-a249-f6c821483a01" providerId="ADAL" clId="{86A83F7D-A913-4A82-8355-51B2E71BDE48}" dt="2020-09-15T08:59:56.928" v="463" actId="478"/>
          <ac:cxnSpMkLst>
            <pc:docMk/>
            <pc:sldMk cId="576026042" sldId="470"/>
            <ac:cxnSpMk id="1025" creationId="{60DC0567-9397-468A-BB53-0335404A62B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D6BB-BC9F-42D2-AF17-8BD8C9230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5D21FF6-3848-45BF-A32C-A7013B45AE93}">
      <dgm:prSet phldrT="[Text]" custT="1"/>
      <dgm:spPr/>
      <dgm:t>
        <a:bodyPr/>
        <a:lstStyle/>
        <a:p>
          <a:r>
            <a:rPr lang="en-US" sz="2000" dirty="0"/>
            <a:t>BYOC</a:t>
          </a:r>
        </a:p>
      </dgm:t>
    </dgm:pt>
    <dgm:pt modelId="{E3A68854-2BDD-48AF-82A6-3464BEA1A8AD}" type="parTrans" cxnId="{DB7FC68E-49E7-43F7-82E5-CC974572664E}">
      <dgm:prSet/>
      <dgm:spPr/>
      <dgm:t>
        <a:bodyPr/>
        <a:lstStyle/>
        <a:p>
          <a:endParaRPr lang="en-US"/>
        </a:p>
      </dgm:t>
    </dgm:pt>
    <dgm:pt modelId="{9A19316C-95DD-4E03-9D17-6BA4917D91A5}" type="sibTrans" cxnId="{DB7FC68E-49E7-43F7-82E5-CC974572664E}">
      <dgm:prSet/>
      <dgm:spPr/>
      <dgm:t>
        <a:bodyPr/>
        <a:lstStyle/>
        <a:p>
          <a:endParaRPr lang="en-US"/>
        </a:p>
      </dgm:t>
    </dgm:pt>
    <dgm:pt modelId="{8D161E99-9606-470F-8C7C-2EF0A08686E7}">
      <dgm:prSet phldrT="[Text]" custT="1"/>
      <dgm:spPr/>
      <dgm:t>
        <a:bodyPr/>
        <a:lstStyle/>
        <a:p>
          <a:r>
            <a:rPr lang="en-US" sz="2000" dirty="0"/>
            <a:t>Config-MS</a:t>
          </a:r>
        </a:p>
      </dgm:t>
    </dgm:pt>
    <dgm:pt modelId="{462FD82D-345F-4641-ADBD-E6A0FB8350F4}" type="parTrans" cxnId="{6D6D5A6B-1DBF-44B1-9279-4FFEDDA8A87C}">
      <dgm:prSet/>
      <dgm:spPr/>
      <dgm:t>
        <a:bodyPr/>
        <a:lstStyle/>
        <a:p>
          <a:endParaRPr lang="en-US"/>
        </a:p>
      </dgm:t>
    </dgm:pt>
    <dgm:pt modelId="{1B7294FE-F026-4A1D-AD3E-8D14708C57D9}" type="sibTrans" cxnId="{6D6D5A6B-1DBF-44B1-9279-4FFEDDA8A87C}">
      <dgm:prSet/>
      <dgm:spPr/>
      <dgm:t>
        <a:bodyPr/>
        <a:lstStyle/>
        <a:p>
          <a:endParaRPr lang="en-US"/>
        </a:p>
      </dgm:t>
    </dgm:pt>
    <dgm:pt modelId="{B7B84F66-D396-4B89-8675-EAB15B06739E}">
      <dgm:prSet phldrT="[Text]" custT="1"/>
      <dgm:spPr/>
      <dgm:t>
        <a:bodyPr/>
        <a:lstStyle/>
        <a:p>
          <a:r>
            <a:rPr lang="en-US" sz="2000" dirty="0"/>
            <a:t>BYOS</a:t>
          </a:r>
        </a:p>
      </dgm:t>
    </dgm:pt>
    <dgm:pt modelId="{BE5EC0F4-00A7-44B0-BDF7-FAB368CA8906}" type="parTrans" cxnId="{E97B19FF-A61B-4F5B-A6DC-C563F7CAC4A8}">
      <dgm:prSet/>
      <dgm:spPr/>
      <dgm:t>
        <a:bodyPr/>
        <a:lstStyle/>
        <a:p>
          <a:endParaRPr lang="en-US"/>
        </a:p>
      </dgm:t>
    </dgm:pt>
    <dgm:pt modelId="{07EEC265-EA7A-45A6-8610-85097ED2D264}" type="sibTrans" cxnId="{E97B19FF-A61B-4F5B-A6DC-C563F7CAC4A8}">
      <dgm:prSet/>
      <dgm:spPr/>
      <dgm:t>
        <a:bodyPr/>
        <a:lstStyle/>
        <a:p>
          <a:endParaRPr lang="en-US"/>
        </a:p>
      </dgm:t>
    </dgm:pt>
    <dgm:pt modelId="{540699DC-007A-498F-8A8E-D89B19EA752E}" type="pres">
      <dgm:prSet presAssocID="{50BED6BB-BC9F-42D2-AF17-8BD8C9230FA3}" presName="Name0" presStyleCnt="0">
        <dgm:presLayoutVars>
          <dgm:dir/>
          <dgm:resizeHandles val="exact"/>
        </dgm:presLayoutVars>
      </dgm:prSet>
      <dgm:spPr/>
    </dgm:pt>
    <dgm:pt modelId="{F61A05F4-DDFF-45C7-A2D0-F5584D5E4233}" type="pres">
      <dgm:prSet presAssocID="{55D21FF6-3848-45BF-A32C-A7013B45AE93}" presName="node" presStyleLbl="node1" presStyleIdx="0" presStyleCnt="3" custLinFactNeighborX="7765" custLinFactNeighborY="30042">
        <dgm:presLayoutVars>
          <dgm:bulletEnabled val="1"/>
        </dgm:presLayoutVars>
      </dgm:prSet>
      <dgm:spPr/>
    </dgm:pt>
    <dgm:pt modelId="{FDB58D9C-1262-4194-8C3F-DB923C37598C}" type="pres">
      <dgm:prSet presAssocID="{9A19316C-95DD-4E03-9D17-6BA4917D91A5}" presName="sibTrans" presStyleLbl="sibTrans2D1" presStyleIdx="0" presStyleCnt="2"/>
      <dgm:spPr/>
    </dgm:pt>
    <dgm:pt modelId="{E11EBDEA-FEE0-4E12-B324-5B034070623C}" type="pres">
      <dgm:prSet presAssocID="{9A19316C-95DD-4E03-9D17-6BA4917D91A5}" presName="connectorText" presStyleLbl="sibTrans2D1" presStyleIdx="0" presStyleCnt="2"/>
      <dgm:spPr/>
    </dgm:pt>
    <dgm:pt modelId="{0274FEC8-6E9D-4CF3-9CD0-0E01FBAAFCCF}" type="pres">
      <dgm:prSet presAssocID="{8D161E99-9606-470F-8C7C-2EF0A08686E7}" presName="node" presStyleLbl="node1" presStyleIdx="1" presStyleCnt="3" custLinFactNeighborY="-44489">
        <dgm:presLayoutVars>
          <dgm:bulletEnabled val="1"/>
        </dgm:presLayoutVars>
      </dgm:prSet>
      <dgm:spPr/>
    </dgm:pt>
    <dgm:pt modelId="{D1E9BFEE-215F-4CED-B629-A65DE443BE39}" type="pres">
      <dgm:prSet presAssocID="{1B7294FE-F026-4A1D-AD3E-8D14708C57D9}" presName="sibTrans" presStyleLbl="sibTrans2D1" presStyleIdx="1" presStyleCnt="2"/>
      <dgm:spPr/>
    </dgm:pt>
    <dgm:pt modelId="{A22B0B81-4039-495E-8846-B8D7D1BD9711}" type="pres">
      <dgm:prSet presAssocID="{1B7294FE-F026-4A1D-AD3E-8D14708C57D9}" presName="connectorText" presStyleLbl="sibTrans2D1" presStyleIdx="1" presStyleCnt="2"/>
      <dgm:spPr/>
    </dgm:pt>
    <dgm:pt modelId="{3C4B2EE7-6215-42AC-8FBF-F07B35C2E91B}" type="pres">
      <dgm:prSet presAssocID="{B7B84F66-D396-4B89-8675-EAB15B06739E}" presName="node" presStyleLbl="node1" presStyleIdx="2" presStyleCnt="3" custLinFactNeighborX="10221" custLinFactNeighborY="41840">
        <dgm:presLayoutVars>
          <dgm:bulletEnabled val="1"/>
        </dgm:presLayoutVars>
      </dgm:prSet>
      <dgm:spPr/>
    </dgm:pt>
  </dgm:ptLst>
  <dgm:cxnLst>
    <dgm:cxn modelId="{D227D306-5CF8-45A0-9F9D-62D6ACEBEF34}" type="presOf" srcId="{1B7294FE-F026-4A1D-AD3E-8D14708C57D9}" destId="{D1E9BFEE-215F-4CED-B629-A65DE443BE39}" srcOrd="0" destOrd="0" presId="urn:microsoft.com/office/officeart/2005/8/layout/process1"/>
    <dgm:cxn modelId="{2A307232-AEFA-45E3-80F0-7D9F797B9C54}" type="presOf" srcId="{9A19316C-95DD-4E03-9D17-6BA4917D91A5}" destId="{E11EBDEA-FEE0-4E12-B324-5B034070623C}" srcOrd="1" destOrd="0" presId="urn:microsoft.com/office/officeart/2005/8/layout/process1"/>
    <dgm:cxn modelId="{B09DD942-0416-4364-B780-AD49196E321B}" type="presOf" srcId="{B7B84F66-D396-4B89-8675-EAB15B06739E}" destId="{3C4B2EE7-6215-42AC-8FBF-F07B35C2E91B}" srcOrd="0" destOrd="0" presId="urn:microsoft.com/office/officeart/2005/8/layout/process1"/>
    <dgm:cxn modelId="{B2B77E68-8D31-4F2F-9ACE-6F3C0EB2F0A1}" type="presOf" srcId="{1B7294FE-F026-4A1D-AD3E-8D14708C57D9}" destId="{A22B0B81-4039-495E-8846-B8D7D1BD9711}" srcOrd="1" destOrd="0" presId="urn:microsoft.com/office/officeart/2005/8/layout/process1"/>
    <dgm:cxn modelId="{6D6D5A6B-1DBF-44B1-9279-4FFEDDA8A87C}" srcId="{50BED6BB-BC9F-42D2-AF17-8BD8C9230FA3}" destId="{8D161E99-9606-470F-8C7C-2EF0A08686E7}" srcOrd="1" destOrd="0" parTransId="{462FD82D-345F-4641-ADBD-E6A0FB8350F4}" sibTransId="{1B7294FE-F026-4A1D-AD3E-8D14708C57D9}"/>
    <dgm:cxn modelId="{28EFE154-6DD0-4A62-A850-066DE5BEA882}" type="presOf" srcId="{50BED6BB-BC9F-42D2-AF17-8BD8C9230FA3}" destId="{540699DC-007A-498F-8A8E-D89B19EA752E}" srcOrd="0" destOrd="0" presId="urn:microsoft.com/office/officeart/2005/8/layout/process1"/>
    <dgm:cxn modelId="{DB7FC68E-49E7-43F7-82E5-CC974572664E}" srcId="{50BED6BB-BC9F-42D2-AF17-8BD8C9230FA3}" destId="{55D21FF6-3848-45BF-A32C-A7013B45AE93}" srcOrd="0" destOrd="0" parTransId="{E3A68854-2BDD-48AF-82A6-3464BEA1A8AD}" sibTransId="{9A19316C-95DD-4E03-9D17-6BA4917D91A5}"/>
    <dgm:cxn modelId="{FD52589E-D2C2-4CDA-ABA1-4080550DA3C1}" type="presOf" srcId="{9A19316C-95DD-4E03-9D17-6BA4917D91A5}" destId="{FDB58D9C-1262-4194-8C3F-DB923C37598C}" srcOrd="0" destOrd="0" presId="urn:microsoft.com/office/officeart/2005/8/layout/process1"/>
    <dgm:cxn modelId="{0CF03CBF-8DCC-4A6C-9817-3C7AB0CCCD3B}" type="presOf" srcId="{8D161E99-9606-470F-8C7C-2EF0A08686E7}" destId="{0274FEC8-6E9D-4CF3-9CD0-0E01FBAAFCCF}" srcOrd="0" destOrd="0" presId="urn:microsoft.com/office/officeart/2005/8/layout/process1"/>
    <dgm:cxn modelId="{B301CAF9-88E8-49EC-B513-C909B48B52F8}" type="presOf" srcId="{55D21FF6-3848-45BF-A32C-A7013B45AE93}" destId="{F61A05F4-DDFF-45C7-A2D0-F5584D5E4233}" srcOrd="0" destOrd="0" presId="urn:microsoft.com/office/officeart/2005/8/layout/process1"/>
    <dgm:cxn modelId="{E97B19FF-A61B-4F5B-A6DC-C563F7CAC4A8}" srcId="{50BED6BB-BC9F-42D2-AF17-8BD8C9230FA3}" destId="{B7B84F66-D396-4B89-8675-EAB15B06739E}" srcOrd="2" destOrd="0" parTransId="{BE5EC0F4-00A7-44B0-BDF7-FAB368CA8906}" sibTransId="{07EEC265-EA7A-45A6-8610-85097ED2D264}"/>
    <dgm:cxn modelId="{35D2304B-096A-4192-AB7D-11F46AA97C8F}" type="presParOf" srcId="{540699DC-007A-498F-8A8E-D89B19EA752E}" destId="{F61A05F4-DDFF-45C7-A2D0-F5584D5E4233}" srcOrd="0" destOrd="0" presId="urn:microsoft.com/office/officeart/2005/8/layout/process1"/>
    <dgm:cxn modelId="{E0029EA1-FE1F-4119-B875-40DD1A661AE1}" type="presParOf" srcId="{540699DC-007A-498F-8A8E-D89B19EA752E}" destId="{FDB58D9C-1262-4194-8C3F-DB923C37598C}" srcOrd="1" destOrd="0" presId="urn:microsoft.com/office/officeart/2005/8/layout/process1"/>
    <dgm:cxn modelId="{45EF3A32-A8A1-41AA-B16C-F9CC8BFAE838}" type="presParOf" srcId="{FDB58D9C-1262-4194-8C3F-DB923C37598C}" destId="{E11EBDEA-FEE0-4E12-B324-5B034070623C}" srcOrd="0" destOrd="0" presId="urn:microsoft.com/office/officeart/2005/8/layout/process1"/>
    <dgm:cxn modelId="{2C6687A8-F2D9-4967-B9FF-EACEAEE707CB}" type="presParOf" srcId="{540699DC-007A-498F-8A8E-D89B19EA752E}" destId="{0274FEC8-6E9D-4CF3-9CD0-0E01FBAAFCCF}" srcOrd="2" destOrd="0" presId="urn:microsoft.com/office/officeart/2005/8/layout/process1"/>
    <dgm:cxn modelId="{198A0FB0-46C6-489F-B606-F2035F2C2A9F}" type="presParOf" srcId="{540699DC-007A-498F-8A8E-D89B19EA752E}" destId="{D1E9BFEE-215F-4CED-B629-A65DE443BE39}" srcOrd="3" destOrd="0" presId="urn:microsoft.com/office/officeart/2005/8/layout/process1"/>
    <dgm:cxn modelId="{68B8FF10-0D20-4831-A941-5C93BFB23E6A}" type="presParOf" srcId="{D1E9BFEE-215F-4CED-B629-A65DE443BE39}" destId="{A22B0B81-4039-495E-8846-B8D7D1BD9711}" srcOrd="0" destOrd="0" presId="urn:microsoft.com/office/officeart/2005/8/layout/process1"/>
    <dgm:cxn modelId="{4195F22A-2027-495D-8D69-7D228DAAAFA3}" type="presParOf" srcId="{540699DC-007A-498F-8A8E-D89B19EA752E}" destId="{3C4B2EE7-6215-42AC-8FBF-F07B35C2E9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A05F4-DDFF-45C7-A2D0-F5584D5E4233}">
      <dsp:nvSpPr>
        <dsp:cNvPr id="0" name=""/>
        <dsp:cNvSpPr/>
      </dsp:nvSpPr>
      <dsp:spPr>
        <a:xfrm>
          <a:off x="63304" y="2051913"/>
          <a:ext cx="1839931" cy="110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BYOC</a:t>
          </a:r>
        </a:p>
      </dsp:txBody>
      <dsp:txXfrm>
        <a:off x="95638" y="2084247"/>
        <a:ext cx="1775263" cy="1039290"/>
      </dsp:txXfrm>
    </dsp:sp>
    <dsp:sp modelId="{FDB58D9C-1262-4194-8C3F-DB923C37598C}">
      <dsp:nvSpPr>
        <dsp:cNvPr id="0" name=""/>
        <dsp:cNvSpPr/>
      </dsp:nvSpPr>
      <dsp:spPr>
        <a:xfrm rot="20514573">
          <a:off x="2063586" y="1961019"/>
          <a:ext cx="378486" cy="456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66392" y="2069908"/>
        <a:ext cx="264940" cy="273782"/>
      </dsp:txXfrm>
    </dsp:sp>
    <dsp:sp modelId="{0274FEC8-6E9D-4CF3-9CD0-0E01FBAAFCCF}">
      <dsp:nvSpPr>
        <dsp:cNvPr id="0" name=""/>
        <dsp:cNvSpPr/>
      </dsp:nvSpPr>
      <dsp:spPr>
        <a:xfrm>
          <a:off x="2582059" y="1229121"/>
          <a:ext cx="1839931" cy="110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Config-MS</a:t>
          </a:r>
        </a:p>
      </dsp:txBody>
      <dsp:txXfrm>
        <a:off x="2614393" y="1261455"/>
        <a:ext cx="1775263" cy="1039290"/>
      </dsp:txXfrm>
    </dsp:sp>
    <dsp:sp modelId="{D1E9BFEE-215F-4CED-B629-A65DE443BE39}">
      <dsp:nvSpPr>
        <dsp:cNvPr id="0" name=""/>
        <dsp:cNvSpPr/>
      </dsp:nvSpPr>
      <dsp:spPr>
        <a:xfrm rot="1215544">
          <a:off x="4594554" y="2033576"/>
          <a:ext cx="419265" cy="456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98445" y="2103060"/>
        <a:ext cx="293486" cy="273782"/>
      </dsp:txXfrm>
    </dsp:sp>
    <dsp:sp modelId="{3C4B2EE7-6215-42AC-8FBF-F07B35C2E91B}">
      <dsp:nvSpPr>
        <dsp:cNvPr id="0" name=""/>
        <dsp:cNvSpPr/>
      </dsp:nvSpPr>
      <dsp:spPr>
        <a:xfrm>
          <a:off x="5164118" y="2182158"/>
          <a:ext cx="1839931" cy="110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BYOS</a:t>
          </a:r>
        </a:p>
      </dsp:txBody>
      <dsp:txXfrm>
        <a:off x="5196452" y="2214492"/>
        <a:ext cx="1775263" cy="103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A08F-EC77-4271-BD2D-4C980A8C11F7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C925-FE61-4875-87C1-33CEBA9C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1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5370" y="6226561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90587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0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5" y="4615012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2201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40pt Intel Clear</a:t>
            </a:r>
            <a:br>
              <a:rPr lang="en-US" spc="0"/>
            </a:br>
            <a:r>
              <a:rPr lang="en-US" spc="0"/>
              <a:t>White Section Break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771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5" y="4615012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449" y="32201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53539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40pt Intel Clear Light Body.</a:t>
            </a:r>
            <a:br>
              <a:rPr lang="en-US"/>
            </a:br>
            <a:r>
              <a:rPr lang="en-US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83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6196" y="2960993"/>
            <a:ext cx="11595805" cy="1362075"/>
          </a:xfrm>
        </p:spPr>
        <p:txBody>
          <a:bodyPr anchor="b" anchorCtr="0">
            <a:noAutofit/>
          </a:bodyPr>
          <a:lstStyle>
            <a:lvl1pPr algn="l">
              <a:lnSpc>
                <a:spcPts val="7333"/>
              </a:lnSpc>
              <a:spcBef>
                <a:spcPts val="3200"/>
              </a:spcBef>
              <a:defRPr sz="5333" b="0" cap="none" spc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40pt Intel Clear Blue Section Break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07263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4931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1E1A2-B1E5-E143-854C-1472343590B8}"/>
              </a:ext>
            </a:extLst>
          </p:cNvPr>
          <p:cNvCxnSpPr/>
          <p:nvPr userDrawn="1"/>
        </p:nvCxnSpPr>
        <p:spPr>
          <a:xfrm>
            <a:off x="-10511" y="557047"/>
            <a:ext cx="12204000" cy="0"/>
          </a:xfrm>
          <a:prstGeom prst="line">
            <a:avLst/>
          </a:prstGeom>
          <a:ln w="444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EB1DAAFA-6E9E-3D48-A574-B7D386AC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27" y="0"/>
            <a:ext cx="10972800" cy="669056"/>
          </a:xfrm>
        </p:spPr>
        <p:txBody>
          <a:bodyPr/>
          <a:lstStyle>
            <a:lvl1pPr>
              <a:defRPr sz="3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41855-BB6E-714B-97A3-1651734B1E9B}"/>
              </a:ext>
            </a:extLst>
          </p:cNvPr>
          <p:cNvSpPr txBox="1"/>
          <p:nvPr userDrawn="1"/>
        </p:nvSpPr>
        <p:spPr>
          <a:xfrm>
            <a:off x="1240221" y="6653048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605369" y="6554397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283885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6358467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1C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5369" y="6554397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46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5369" y="6554397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3644" y="2257770"/>
            <a:ext cx="2780507" cy="28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9" y="518972"/>
            <a:ext cx="2829021" cy="118304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05370" y="6226561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193077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Right Image">
  <p:cSld name="Text and Right Imag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6237821" y="5"/>
            <a:ext cx="5954183" cy="6358465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607485" y="411797"/>
            <a:ext cx="53424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607485" y="1766992"/>
            <a:ext cx="5342467" cy="456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marR="0" lvl="0" indent="-228589" algn="l" rtl="0"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54" marR="0" lvl="1" indent="-330184" algn="l" rtl="0"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32" marR="0" lvl="2" indent="-317484" algn="l" rtl="0"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-304784" algn="l" rtl="0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886" marR="0" lvl="4" indent="-304784" algn="l" rtl="0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062" marR="0" lvl="5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240" marR="0" lvl="6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418" marR="0" lvl="7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594" marR="0" lvl="8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7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with Radial Gradient">
  <p:cSld name="1_Title Slide with Radial Gradi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92917" y="3305900"/>
            <a:ext cx="1095051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607485" y="4657344"/>
            <a:ext cx="8440283" cy="123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1600"/>
              </a:spcBef>
              <a:spcAft>
                <a:spcPts val="0"/>
              </a:spcAft>
              <a:buClr>
                <a:srgbClr val="F3D54E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3" descr="int_experience_hrz_wht_rgb_15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260" y="518972"/>
            <a:ext cx="2829021" cy="118304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05382" y="6549825"/>
            <a:ext cx="1614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INTEL </a:t>
            </a:r>
            <a:r>
              <a:rPr lang="en-US" sz="1100">
                <a:solidFill>
                  <a:srgbClr val="FFFFFF"/>
                </a:solidFill>
              </a:rPr>
              <a:t>IOTG DSE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69837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8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0655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5369" y="6226559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673310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05369" y="6226559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806612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1421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537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4069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4404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9301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“36pt Intel Clear Bold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81376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2963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8903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2097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40pt Intel Clear</a:t>
            </a:r>
            <a:br>
              <a:rPr lang="en-US" spc="0"/>
            </a:br>
            <a:r>
              <a:rPr lang="en-US" spc="0"/>
              <a:t>White Section Break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3913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65513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40pt Intel Clear Light Body.</a:t>
            </a:r>
            <a:br>
              <a:rPr lang="en-US"/>
            </a:br>
            <a:r>
              <a:rPr lang="en-US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145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6195" y="2960992"/>
            <a:ext cx="11595805" cy="1362075"/>
          </a:xfrm>
        </p:spPr>
        <p:txBody>
          <a:bodyPr anchor="b" anchorCtr="0">
            <a:noAutofit/>
          </a:bodyPr>
          <a:lstStyle>
            <a:lvl1pPr algn="l">
              <a:lnSpc>
                <a:spcPts val="7333"/>
              </a:lnSpc>
              <a:spcBef>
                <a:spcPts val="3200"/>
              </a:spcBef>
              <a:defRPr sz="5333" b="0" cap="none" spc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40pt Intel Clear Blue Section Break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2609309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925261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143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358467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1C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554395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85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979570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987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1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19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4202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57" indent="-300551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“36pt Intel Clear Bold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9825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21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890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5" y="644078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7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5" y="1604435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</p:sldLayoutIdLst>
  <p:hf hdr="0" ftr="0" dt="0"/>
  <p:txStyles>
    <p:titleStyle>
      <a:lvl1pPr algn="l" defTabSz="609570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7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1" indent="-300551" algn="l" defTabSz="609570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62" indent="-304784" algn="l" defTabSz="609570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20" indent="-304784" algn="l" defTabSz="609570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758863" indent="-304784" algn="l" defTabSz="60957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Dashboard (Pod Status API)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[DCG2-1794]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379828" y="669056"/>
            <a:ext cx="11628108" cy="5605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Changed hierarchy to support the new UX changes (Project &gt; Target &gt;Pods).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status of the target is a max priority status of the underlying pods. 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Added pagination support in dashboard page. Projects will be </a:t>
            </a:r>
            <a:r>
              <a:rPr lang="en-US" sz="2000" dirty="0" err="1">
                <a:latin typeface="+mj-lt"/>
              </a:rPr>
              <a:t>pagable</a:t>
            </a:r>
            <a:r>
              <a:rPr lang="en-US" sz="2000" dirty="0">
                <a:latin typeface="+mj-lt"/>
              </a:rPr>
              <a:t> in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Click the embedded text to see the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DE838C6-BC98-49C3-BAEB-1A222B9B3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90213"/>
              </p:ext>
            </p:extLst>
          </p:nvPr>
        </p:nvGraphicFramePr>
        <p:xfrm>
          <a:off x="7943850" y="2482850"/>
          <a:ext cx="398145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78520" imgH="8027640" progId="Word.OpenDocumentText.12">
                  <p:embed/>
                </p:oleObj>
              </mc:Choice>
              <mc:Fallback>
                <p:oleObj name="Document" r:id="rId2" imgW="5978520" imgH="8027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3850" y="2482850"/>
                        <a:ext cx="3981450" cy="3638550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101E16-C0A1-4BC4-A22A-436FC7AC8EB9}"/>
              </a:ext>
            </a:extLst>
          </p:cNvPr>
          <p:cNvSpPr txBox="1"/>
          <p:nvPr/>
        </p:nvSpPr>
        <p:spPr>
          <a:xfrm>
            <a:off x="379828" y="4757305"/>
            <a:ext cx="955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URL:</a:t>
            </a:r>
            <a:endParaRPr lang="en-US" dirty="0">
              <a:solidFill>
                <a:schemeClr val="accent2"/>
              </a:solidFill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dirty="0">
                <a:solidFill>
                  <a:schemeClr val="accent2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byoc.url/</a:t>
            </a:r>
            <a:r>
              <a:rPr lang="en-US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/v1/</a:t>
            </a:r>
            <a:r>
              <a:rPr lang="en-US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pod?pageNumber</a:t>
            </a:r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=1&amp;pageSize=10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pageNumber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pageSize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parameter is used to perform</a:t>
            </a:r>
          </a:p>
          <a:p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pagination.</a:t>
            </a:r>
          </a:p>
        </p:txBody>
      </p:sp>
    </p:spTree>
    <p:extLst>
      <p:ext uri="{BB962C8B-B14F-4D97-AF65-F5344CB8AC3E}">
        <p14:creationId xmlns:p14="http://schemas.microsoft.com/office/powerpoint/2010/main" val="26834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GET Project API (Pagination) 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[DCG2-2080]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Introduced pagination support for the existing project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on the embedded document for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Pagination for this API is done directly from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3B67F3-2703-4775-80CF-B4A09BA8B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59983"/>
              </p:ext>
            </p:extLst>
          </p:nvPr>
        </p:nvGraphicFramePr>
        <p:xfrm>
          <a:off x="9086850" y="2012950"/>
          <a:ext cx="25844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12480" imgH="8361360" progId="Word.OpenDocumentText.12">
                  <p:embed/>
                </p:oleObj>
              </mc:Choice>
              <mc:Fallback>
                <p:oleObj name="Document" r:id="rId2" imgW="5712480" imgH="8361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86850" y="2012950"/>
                        <a:ext cx="2584450" cy="3784600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9F6BBC-B4B6-400D-85DE-267194B64E44}"/>
              </a:ext>
            </a:extLst>
          </p:cNvPr>
          <p:cNvSpPr txBox="1"/>
          <p:nvPr/>
        </p:nvSpPr>
        <p:spPr>
          <a:xfrm>
            <a:off x="334084" y="4869501"/>
            <a:ext cx="7521575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URL:</a:t>
            </a:r>
            <a:endParaRPr lang="en-US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C4591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byoc.url​/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/v1/projects/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details?pageNumber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=1&amp;pageSize=10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C4591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byoc.url​/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/v1/projects/?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pageNumber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=1&amp;pageSize=10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Search Project API (Pagination) 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[DCG2-2080]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Pagination support for Search Project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Response is same as GET Project API.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ABFB6-7BB2-4B07-81E0-820A101D1747}"/>
              </a:ext>
            </a:extLst>
          </p:cNvPr>
          <p:cNvSpPr txBox="1"/>
          <p:nvPr/>
        </p:nvSpPr>
        <p:spPr>
          <a:xfrm>
            <a:off x="467165" y="4975416"/>
            <a:ext cx="8473635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URL:</a:t>
            </a:r>
            <a:endParaRPr lang="en-US" dirty="0">
              <a:solidFill>
                <a:srgbClr val="833C0B"/>
              </a:solidFill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833C0B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byoc.url/</a:t>
            </a:r>
            <a:r>
              <a:rPr lang="en-US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/v1/projects/</a:t>
            </a:r>
            <a:r>
              <a:rPr lang="en-US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search?searchKeyWord</a:t>
            </a:r>
            <a:r>
              <a:rPr lang="en-US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abv?pageNumber</a:t>
            </a:r>
            <a:r>
              <a:rPr lang="en-US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=1&amp;pageSize=10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9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Stop Functionality [DCG2-1914]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0B756-C2EC-45B9-A3E8-E78F15BC72AE}"/>
              </a:ext>
            </a:extLst>
          </p:cNvPr>
          <p:cNvSpPr txBox="1">
            <a:spLocks/>
          </p:cNvSpPr>
          <p:nvPr/>
        </p:nvSpPr>
        <p:spPr>
          <a:xfrm>
            <a:off x="373627" y="939874"/>
            <a:ext cx="10515600" cy="3219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Stop feature is to terminate the individual target, but have it shown in the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feature terminates and removes all the deployments in the project from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new field (</a:t>
            </a:r>
            <a:r>
              <a:rPr lang="en-US" sz="2000" dirty="0" err="1"/>
              <a:t>is_stopped</a:t>
            </a:r>
            <a:r>
              <a:rPr lang="en-US" sz="2000" dirty="0"/>
              <a:t>) was introduced in the gen2_deployments table, to distinguish between manually stopped vs removed/auto-terminated pods.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598ED-0788-4DBD-A72E-FD81981DA6FE}"/>
              </a:ext>
            </a:extLst>
          </p:cNvPr>
          <p:cNvSpPr txBox="1"/>
          <p:nvPr/>
        </p:nvSpPr>
        <p:spPr>
          <a:xfrm>
            <a:off x="429065" y="4722440"/>
            <a:ext cx="9680135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URL:</a:t>
            </a:r>
            <a:endParaRPr lang="en-US" dirty="0">
              <a:solidFill>
                <a:srgbClr val="833C0B"/>
              </a:solidFill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Project API :          </a:t>
            </a:r>
            <a:r>
              <a:rPr lang="en-US" sz="1800" dirty="0">
                <a:solidFill>
                  <a:srgbClr val="833C0B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</a:t>
            </a:r>
            <a:r>
              <a:rPr lang="en-US" sz="180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executionms.url/</a:t>
            </a:r>
            <a:r>
              <a:rPr lang="en-US" sz="1800" dirty="0" err="1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80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/v1/project/{</a:t>
            </a:r>
            <a:r>
              <a:rPr lang="en-US" sz="1800" dirty="0" err="1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project_id</a:t>
            </a:r>
            <a:r>
              <a:rPr lang="en-US" sz="180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STOP/Remove Target API : </a:t>
            </a:r>
            <a:r>
              <a:rPr lang="en-US" sz="1800" dirty="0">
                <a:solidFill>
                  <a:srgbClr val="833C0B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</a:t>
            </a:r>
            <a:r>
              <a:rPr lang="en-US" sz="180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executionms.url/</a:t>
            </a:r>
            <a:r>
              <a:rPr lang="en-US" sz="1800" dirty="0" err="1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80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/v1/target/{</a:t>
            </a:r>
            <a:r>
              <a:rPr lang="en-US" sz="1800" dirty="0" err="1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comparison_id</a:t>
            </a:r>
            <a:r>
              <a:rPr lang="en-US" sz="180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}?</a:t>
            </a:r>
            <a:r>
              <a:rPr lang="en-US" sz="1800" dirty="0" err="1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is_stopped</a:t>
            </a:r>
            <a:r>
              <a:rPr lang="en-US" sz="180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7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Assign/Unassign BYOS Integration [DCG2-2349, DCG2-2350]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creation of new containers and assign a container will be handled by </a:t>
            </a:r>
            <a:r>
              <a:rPr lang="en-US" sz="2000" dirty="0" err="1"/>
              <a:t>createContainer</a:t>
            </a:r>
            <a:r>
              <a:rPr lang="en-US" sz="2000" dirty="0"/>
              <a:t> API. Based on if the request has </a:t>
            </a:r>
            <a:r>
              <a:rPr lang="en-US" sz="2000" dirty="0" err="1"/>
              <a:t>container_id</a:t>
            </a:r>
            <a:r>
              <a:rPr lang="en-US" sz="2000" dirty="0"/>
              <a:t>, we either create a new container or skip container creation.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57F80D-B401-4D09-B446-8A3B76171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13223"/>
              </p:ext>
            </p:extLst>
          </p:nvPr>
        </p:nvGraphicFramePr>
        <p:xfrm>
          <a:off x="2032000" y="1949450"/>
          <a:ext cx="7004050" cy="454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E90A22-BB5B-4362-A736-D348AD3D66EE}"/>
              </a:ext>
            </a:extLst>
          </p:cNvPr>
          <p:cNvSpPr txBox="1"/>
          <p:nvPr/>
        </p:nvSpPr>
        <p:spPr>
          <a:xfrm>
            <a:off x="2130425" y="517682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Creates containers.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Sends the request to config for configuration and assign.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03E33-E13E-47FA-B738-B448F22BA44C}"/>
              </a:ext>
            </a:extLst>
          </p:cNvPr>
          <p:cNvSpPr txBox="1"/>
          <p:nvPr/>
        </p:nvSpPr>
        <p:spPr>
          <a:xfrm>
            <a:off x="4619625" y="251460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Creates Configuration.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Assigns container to project in BYOC Bridge Table </a:t>
            </a:r>
            <a:r>
              <a:rPr lang="en-US" sz="1200" dirty="0" err="1">
                <a:solidFill>
                  <a:schemeClr val="tx2"/>
                </a:solidFill>
              </a:rPr>
              <a:t>i.e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project_container</a:t>
            </a:r>
            <a:r>
              <a:rPr lang="en-US" sz="1200" dirty="0">
                <a:solidFill>
                  <a:schemeClr val="tx2"/>
                </a:solidFill>
              </a:rPr>
              <a:t> table.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Sends request to BYOS to assign/link the </a:t>
            </a:r>
            <a:r>
              <a:rPr lang="en-US" sz="1200" dirty="0" err="1">
                <a:solidFill>
                  <a:schemeClr val="tx2"/>
                </a:solidFill>
              </a:rPr>
              <a:t>resource_name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container_id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dirty="0" err="1">
                <a:solidFill>
                  <a:schemeClr val="tx2"/>
                </a:solidFill>
              </a:rPr>
              <a:t>project_id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C6F13-A2AD-4A6D-BF99-DBB86AE5D509}"/>
              </a:ext>
            </a:extLst>
          </p:cNvPr>
          <p:cNvSpPr txBox="1"/>
          <p:nvPr/>
        </p:nvSpPr>
        <p:spPr>
          <a:xfrm>
            <a:off x="7270752" y="5292723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Links </a:t>
            </a:r>
            <a:r>
              <a:rPr lang="en-US" sz="1200" dirty="0" err="1">
                <a:solidFill>
                  <a:schemeClr val="tx2"/>
                </a:solidFill>
              </a:rPr>
              <a:t>resource_name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container_id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dirty="0" err="1">
                <a:solidFill>
                  <a:schemeClr val="tx2"/>
                </a:solidFill>
              </a:rPr>
              <a:t>project_id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026" y="0"/>
            <a:ext cx="12110474" cy="669056"/>
          </a:xfrm>
        </p:spPr>
        <p:txBody>
          <a:bodyPr/>
          <a:lstStyle/>
          <a:p>
            <a:r>
              <a:rPr lang="en-US" dirty="0"/>
              <a:t>Bulk Container Creation API [DCG2-2806]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Bulk Creation logic was implemented to allow UI to send a list of container creation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error handling/ notification logic was implemented to notify user of imports which has failed so he can retry only those.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5FCD7-16AA-4E20-9496-303502780950}"/>
              </a:ext>
            </a:extLst>
          </p:cNvPr>
          <p:cNvSpPr txBox="1"/>
          <p:nvPr/>
        </p:nvSpPr>
        <p:spPr>
          <a:xfrm>
            <a:off x="562501" y="4019646"/>
            <a:ext cx="9699099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URL:</a:t>
            </a:r>
            <a:endParaRPr lang="en-US" dirty="0">
              <a:solidFill>
                <a:srgbClr val="833C0B"/>
              </a:solidFill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</a:t>
            </a:r>
            <a:r>
              <a:rPr lang="en-US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byoc.url/</a:t>
            </a:r>
            <a:r>
              <a:rPr lang="en-US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/v1/containers/bulk</a:t>
            </a:r>
            <a:endParaRPr lang="en-US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Same as the existing create container API. Only difference is we pass a list of container creation request.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Project List API [DCG2-2804]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Fetch the list of projects based on the Ids provided.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F6BBC-B4B6-400D-85DE-267194B64E44}"/>
              </a:ext>
            </a:extLst>
          </p:cNvPr>
          <p:cNvSpPr txBox="1"/>
          <p:nvPr/>
        </p:nvSpPr>
        <p:spPr>
          <a:xfrm>
            <a:off x="334084" y="4869501"/>
            <a:ext cx="7521575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URL:</a:t>
            </a:r>
            <a:endParaRPr lang="en-US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800" dirty="0">
                <a:solidFill>
                  <a:srgbClr val="C4591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byoc.url​/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​/v1​/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projects?projectIds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=44,3365,11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DDA7BD-32C1-4F5C-AECD-744FAC30E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147764"/>
              </p:ext>
            </p:extLst>
          </p:nvPr>
        </p:nvGraphicFramePr>
        <p:xfrm>
          <a:off x="8410746" y="1249904"/>
          <a:ext cx="3390900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95120" imgH="5564880" progId="Word.OpenDocumentText.12">
                  <p:embed/>
                </p:oleObj>
              </mc:Choice>
              <mc:Fallback>
                <p:oleObj name="Document" r:id="rId2" imgW="4695120" imgH="5564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10746" y="1249904"/>
                        <a:ext cx="3390900" cy="40068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69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all project resources in a transaction [DCG2-2805]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2047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Deleting the project should delete all the entities </a:t>
            </a:r>
            <a:r>
              <a:rPr lang="en-US" sz="2000" dirty="0" err="1"/>
              <a:t>i.e</a:t>
            </a:r>
            <a:r>
              <a:rPr lang="en-US" sz="2000" dirty="0"/>
              <a:t> project and the entries in BYOC and BYOS Bridge tables </a:t>
            </a:r>
            <a:r>
              <a:rPr lang="en-US" sz="2000" dirty="0" err="1"/>
              <a:t>i.e</a:t>
            </a:r>
            <a:r>
              <a:rPr lang="en-US" sz="2000" dirty="0"/>
              <a:t> </a:t>
            </a:r>
            <a:r>
              <a:rPr lang="en-US" sz="2000" i="1" dirty="0" err="1"/>
              <a:t>resource_project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project_container</a:t>
            </a:r>
            <a:r>
              <a:rPr lang="en-US" sz="2000" i="1" dirty="0"/>
              <a:t> </a:t>
            </a:r>
            <a:r>
              <a:rPr lang="en-US" sz="2000" dirty="0"/>
              <a:t>table, in one single ACID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might have to figure out some way to perform assign/creation as an ACID transaction. But it is challenging in a distributed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890933"/>
      </p:ext>
    </p:extLst>
  </p:cSld>
  <p:clrMapOvr>
    <a:masterClrMapping/>
  </p:clrMapOvr>
</p:sld>
</file>

<file path=ppt/theme/theme1.xml><?xml version="1.0" encoding="utf-8"?>
<a:theme xmlns:a="http://schemas.openxmlformats.org/drawingml/2006/main" name="1_Int_PPT Template_Clear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>
        <a:noAutofit/>
      </a:bodyPr>
      <a:lstStyle>
        <a:defPPr marL="171450" indent="-171450">
          <a:buFont typeface="Arial" charset="0"/>
          <a:buChar char="•"/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-ppt-iotg.potx.potx" id="{ACFC6A31-121A-4467-8F08-86EB094DA2C9}" vid="{BC346DAF-0424-4D0B-9BE8-8BDFDEA38A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663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Intel Clear</vt:lpstr>
      <vt:lpstr>Intel Clear Light</vt:lpstr>
      <vt:lpstr>Lucida Grande</vt:lpstr>
      <vt:lpstr>Noto Sans Symbols</vt:lpstr>
      <vt:lpstr>Wingdings</vt:lpstr>
      <vt:lpstr>1_Int_PPT Template_Clear_16x9</vt:lpstr>
      <vt:lpstr>OpenDocument Text</vt:lpstr>
      <vt:lpstr>Dashboard (Pod Status API)  [DCG2-1794]</vt:lpstr>
      <vt:lpstr>GET Project API (Pagination) [DCG2-2080]</vt:lpstr>
      <vt:lpstr>Search Project API (Pagination) [DCG2-2080]</vt:lpstr>
      <vt:lpstr>Remove and Stop Functionality [DCG2-1914]</vt:lpstr>
      <vt:lpstr>Assign/Unassign BYOS Integration [DCG2-2349, DCG2-2350]</vt:lpstr>
      <vt:lpstr>Bulk Container Creation API [DCG2-2806]</vt:lpstr>
      <vt:lpstr>GET Project List API [DCG2-2804]</vt:lpstr>
      <vt:lpstr>Deleting all project resources in a transaction [DCG2-2805]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Vidya</dc:creator>
  <cp:lastModifiedBy>Madugula Manish</cp:lastModifiedBy>
  <cp:revision>162</cp:revision>
  <dcterms:created xsi:type="dcterms:W3CDTF">2020-09-26T16:16:26Z</dcterms:created>
  <dcterms:modified xsi:type="dcterms:W3CDTF">2021-08-03T12:32:22Z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b24b30c4-add8-4cee-9761-98d5dfd66f57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