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9" r:id="rId3"/>
    <p:sldId id="258" r:id="rId4"/>
    <p:sldId id="260"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E992D8-6727-4FA4-B9F1-E5F3A71DCF63}" v="1" dt="2021-06-22T09:26:35.5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136" d="100"/>
          <a:sy n="136" d="100"/>
        </p:scale>
        <p:origin x="144" y="7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ugula Manish" userId="1e9f79c2-b6c1-4865-8e18-0021315e68c2" providerId="ADAL" clId="{2DE992D8-6727-4FA4-B9F1-E5F3A71DCF63}"/>
    <pc:docChg chg="custSel addSld modSld sldOrd">
      <pc:chgData name="Madugula Manish" userId="1e9f79c2-b6c1-4865-8e18-0021315e68c2" providerId="ADAL" clId="{2DE992D8-6727-4FA4-B9F1-E5F3A71DCF63}" dt="2021-06-22T09:28:31.422" v="249" actId="20577"/>
      <pc:docMkLst>
        <pc:docMk/>
      </pc:docMkLst>
      <pc:sldChg chg="modSp mod">
        <pc:chgData name="Madugula Manish" userId="1e9f79c2-b6c1-4865-8e18-0021315e68c2" providerId="ADAL" clId="{2DE992D8-6727-4FA4-B9F1-E5F3A71DCF63}" dt="2021-06-22T09:27:46.602" v="236" actId="20577"/>
        <pc:sldMkLst>
          <pc:docMk/>
          <pc:sldMk cId="3123465942" sldId="258"/>
        </pc:sldMkLst>
        <pc:spChg chg="mod">
          <ac:chgData name="Madugula Manish" userId="1e9f79c2-b6c1-4865-8e18-0021315e68c2" providerId="ADAL" clId="{2DE992D8-6727-4FA4-B9F1-E5F3A71DCF63}" dt="2021-06-22T09:27:41.635" v="232" actId="20577"/>
          <ac:spMkLst>
            <pc:docMk/>
            <pc:sldMk cId="3123465942" sldId="258"/>
            <ac:spMk id="33" creationId="{EADA246E-E457-4040-A263-2E74F2CEEF69}"/>
          </ac:spMkLst>
        </pc:spChg>
        <pc:spChg chg="mod">
          <ac:chgData name="Madugula Manish" userId="1e9f79c2-b6c1-4865-8e18-0021315e68c2" providerId="ADAL" clId="{2DE992D8-6727-4FA4-B9F1-E5F3A71DCF63}" dt="2021-06-22T09:27:46.602" v="236" actId="20577"/>
          <ac:spMkLst>
            <pc:docMk/>
            <pc:sldMk cId="3123465942" sldId="258"/>
            <ac:spMk id="35" creationId="{7EFA829B-55F4-484E-AFAB-CC9D6C00D624}"/>
          </ac:spMkLst>
        </pc:spChg>
      </pc:sldChg>
      <pc:sldChg chg="addSp modSp mod">
        <pc:chgData name="Madugula Manish" userId="1e9f79c2-b6c1-4865-8e18-0021315e68c2" providerId="ADAL" clId="{2DE992D8-6727-4FA4-B9F1-E5F3A71DCF63}" dt="2021-06-22T09:27:13.871" v="225" actId="20577"/>
        <pc:sldMkLst>
          <pc:docMk/>
          <pc:sldMk cId="64119444" sldId="259"/>
        </pc:sldMkLst>
        <pc:spChg chg="add mod">
          <ac:chgData name="Madugula Manish" userId="1e9f79c2-b6c1-4865-8e18-0021315e68c2" providerId="ADAL" clId="{2DE992D8-6727-4FA4-B9F1-E5F3A71DCF63}" dt="2021-06-22T09:27:13.871" v="225" actId="20577"/>
          <ac:spMkLst>
            <pc:docMk/>
            <pc:sldMk cId="64119444" sldId="259"/>
            <ac:spMk id="3" creationId="{2FB2BFEF-B36B-4390-ABA7-4358DA85E027}"/>
          </ac:spMkLst>
        </pc:spChg>
      </pc:sldChg>
      <pc:sldChg chg="modSp mod">
        <pc:chgData name="Madugula Manish" userId="1e9f79c2-b6c1-4865-8e18-0021315e68c2" providerId="ADAL" clId="{2DE992D8-6727-4FA4-B9F1-E5F3A71DCF63}" dt="2021-06-22T09:28:31.422" v="249" actId="20577"/>
        <pc:sldMkLst>
          <pc:docMk/>
          <pc:sldMk cId="1631223707" sldId="262"/>
        </pc:sldMkLst>
        <pc:spChg chg="mod">
          <ac:chgData name="Madugula Manish" userId="1e9f79c2-b6c1-4865-8e18-0021315e68c2" providerId="ADAL" clId="{2DE992D8-6727-4FA4-B9F1-E5F3A71DCF63}" dt="2021-06-22T09:28:31.422" v="249" actId="20577"/>
          <ac:spMkLst>
            <pc:docMk/>
            <pc:sldMk cId="1631223707" sldId="262"/>
            <ac:spMk id="3" creationId="{46890835-E904-4330-81DC-AE4382EDB78E}"/>
          </ac:spMkLst>
        </pc:spChg>
      </pc:sldChg>
      <pc:sldChg chg="addSp delSp modSp new mod ord setBg">
        <pc:chgData name="Madugula Manish" userId="1e9f79c2-b6c1-4865-8e18-0021315e68c2" providerId="ADAL" clId="{2DE992D8-6727-4FA4-B9F1-E5F3A71DCF63}" dt="2021-06-22T09:26:18.577" v="77" actId="26606"/>
        <pc:sldMkLst>
          <pc:docMk/>
          <pc:sldMk cId="3954114708" sldId="263"/>
        </pc:sldMkLst>
        <pc:spChg chg="mod">
          <ac:chgData name="Madugula Manish" userId="1e9f79c2-b6c1-4865-8e18-0021315e68c2" providerId="ADAL" clId="{2DE992D8-6727-4FA4-B9F1-E5F3A71DCF63}" dt="2021-06-22T09:26:18.577" v="77" actId="26606"/>
          <ac:spMkLst>
            <pc:docMk/>
            <pc:sldMk cId="3954114708" sldId="263"/>
            <ac:spMk id="2" creationId="{CA08F81A-0DE3-4F0B-BD11-57B048CC6C3E}"/>
          </ac:spMkLst>
        </pc:spChg>
        <pc:spChg chg="del">
          <ac:chgData name="Madugula Manish" userId="1e9f79c2-b6c1-4865-8e18-0021315e68c2" providerId="ADAL" clId="{2DE992D8-6727-4FA4-B9F1-E5F3A71DCF63}" dt="2021-06-22T09:26:10.933" v="76" actId="478"/>
          <ac:spMkLst>
            <pc:docMk/>
            <pc:sldMk cId="3954114708" sldId="263"/>
            <ac:spMk id="3" creationId="{2583E15B-3C58-4E9A-A5D3-8F0EBBA46F54}"/>
          </ac:spMkLst>
        </pc:spChg>
        <pc:spChg chg="add">
          <ac:chgData name="Madugula Manish" userId="1e9f79c2-b6c1-4865-8e18-0021315e68c2" providerId="ADAL" clId="{2DE992D8-6727-4FA4-B9F1-E5F3A71DCF63}" dt="2021-06-22T09:26:18.577" v="77" actId="26606"/>
          <ac:spMkLst>
            <pc:docMk/>
            <pc:sldMk cId="3954114708" sldId="263"/>
            <ac:spMk id="7" creationId="{6F5A5072-7B47-4D32-B52A-4EBBF590B8A5}"/>
          </ac:spMkLst>
        </pc:spChg>
        <pc:spChg chg="add">
          <ac:chgData name="Madugula Manish" userId="1e9f79c2-b6c1-4865-8e18-0021315e68c2" providerId="ADAL" clId="{2DE992D8-6727-4FA4-B9F1-E5F3A71DCF63}" dt="2021-06-22T09:26:18.577" v="77" actId="26606"/>
          <ac:spMkLst>
            <pc:docMk/>
            <pc:sldMk cId="3954114708" sldId="263"/>
            <ac:spMk id="9" creationId="{9715DAF0-AE1B-46C9-8A6B-DB2AA05AB91D}"/>
          </ac:spMkLst>
        </pc:spChg>
        <pc:spChg chg="add">
          <ac:chgData name="Madugula Manish" userId="1e9f79c2-b6c1-4865-8e18-0021315e68c2" providerId="ADAL" clId="{2DE992D8-6727-4FA4-B9F1-E5F3A71DCF63}" dt="2021-06-22T09:26:18.577" v="77" actId="26606"/>
          <ac:spMkLst>
            <pc:docMk/>
            <pc:sldMk cId="3954114708" sldId="263"/>
            <ac:spMk id="11" creationId="{6016219D-510E-4184-9090-6D5578A87BD1}"/>
          </ac:spMkLst>
        </pc:spChg>
        <pc:spChg chg="add">
          <ac:chgData name="Madugula Manish" userId="1e9f79c2-b6c1-4865-8e18-0021315e68c2" providerId="ADAL" clId="{2DE992D8-6727-4FA4-B9F1-E5F3A71DCF63}" dt="2021-06-22T09:26:18.577" v="77" actId="26606"/>
          <ac:spMkLst>
            <pc:docMk/>
            <pc:sldMk cId="3954114708" sldId="263"/>
            <ac:spMk id="13" creationId="{AFF4A713-7B75-4B21-90D7-5AB19547C728}"/>
          </ac:spMkLst>
        </pc:spChg>
        <pc:spChg chg="add">
          <ac:chgData name="Madugula Manish" userId="1e9f79c2-b6c1-4865-8e18-0021315e68c2" providerId="ADAL" clId="{2DE992D8-6727-4FA4-B9F1-E5F3A71DCF63}" dt="2021-06-22T09:26:18.577" v="77" actId="26606"/>
          <ac:spMkLst>
            <pc:docMk/>
            <pc:sldMk cId="3954114708" sldId="263"/>
            <ac:spMk id="15" creationId="{DC631C0B-6DA6-4E57-8231-CE32B3434A7E}"/>
          </ac:spMkLst>
        </pc:spChg>
        <pc:spChg chg="add">
          <ac:chgData name="Madugula Manish" userId="1e9f79c2-b6c1-4865-8e18-0021315e68c2" providerId="ADAL" clId="{2DE992D8-6727-4FA4-B9F1-E5F3A71DCF63}" dt="2021-06-22T09:26:18.577" v="77" actId="26606"/>
          <ac:spMkLst>
            <pc:docMk/>
            <pc:sldMk cId="3954114708" sldId="263"/>
            <ac:spMk id="17" creationId="{C29501E6-A978-4A61-9689-9085AF97A53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6B1A1-4A6F-4B66-A8F8-FAD98C38C2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1E4471-2E66-41C9-905D-91D3E08910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7D31ED-2AEA-4901-AE5C-5C23BAFA4939}"/>
              </a:ext>
            </a:extLst>
          </p:cNvPr>
          <p:cNvSpPr>
            <a:spLocks noGrp="1"/>
          </p:cNvSpPr>
          <p:nvPr>
            <p:ph type="dt" sz="half" idx="10"/>
          </p:nvPr>
        </p:nvSpPr>
        <p:spPr/>
        <p:txBody>
          <a:bodyPr/>
          <a:lstStyle/>
          <a:p>
            <a:fld id="{4BFD85EF-655C-45F0-A25B-CD3B594108F5}" type="datetimeFigureOut">
              <a:rPr lang="en-US" smtClean="0"/>
              <a:t>6/22/2021</a:t>
            </a:fld>
            <a:endParaRPr lang="en-US"/>
          </a:p>
        </p:txBody>
      </p:sp>
      <p:sp>
        <p:nvSpPr>
          <p:cNvPr id="5" name="Footer Placeholder 4">
            <a:extLst>
              <a:ext uri="{FF2B5EF4-FFF2-40B4-BE49-F238E27FC236}">
                <a16:creationId xmlns:a16="http://schemas.microsoft.com/office/drawing/2014/main" id="{D9F7009F-8A8C-456C-A2DC-CA90B0DD29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01E894-7824-4A02-A759-794A22C18DC0}"/>
              </a:ext>
            </a:extLst>
          </p:cNvPr>
          <p:cNvSpPr>
            <a:spLocks noGrp="1"/>
          </p:cNvSpPr>
          <p:nvPr>
            <p:ph type="sldNum" sz="quarter" idx="12"/>
          </p:nvPr>
        </p:nvSpPr>
        <p:spPr/>
        <p:txBody>
          <a:bodyPr/>
          <a:lstStyle/>
          <a:p>
            <a:fld id="{B0990ECE-7D75-43C1-BEE2-5D09B28CF7A8}" type="slidenum">
              <a:rPr lang="en-US" smtClean="0"/>
              <a:t>‹#›</a:t>
            </a:fld>
            <a:endParaRPr lang="en-US"/>
          </a:p>
        </p:txBody>
      </p:sp>
    </p:spTree>
    <p:extLst>
      <p:ext uri="{BB962C8B-B14F-4D97-AF65-F5344CB8AC3E}">
        <p14:creationId xmlns:p14="http://schemas.microsoft.com/office/powerpoint/2010/main" val="277121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3E9E0-8495-46CB-AD83-2516A8CC71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7AE8C5-A408-4800-8D9A-6CE31F7522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A028F-55C2-4AD0-AA6D-865D9942804C}"/>
              </a:ext>
            </a:extLst>
          </p:cNvPr>
          <p:cNvSpPr>
            <a:spLocks noGrp="1"/>
          </p:cNvSpPr>
          <p:nvPr>
            <p:ph type="dt" sz="half" idx="10"/>
          </p:nvPr>
        </p:nvSpPr>
        <p:spPr/>
        <p:txBody>
          <a:bodyPr/>
          <a:lstStyle/>
          <a:p>
            <a:fld id="{4BFD85EF-655C-45F0-A25B-CD3B594108F5}" type="datetimeFigureOut">
              <a:rPr lang="en-US" smtClean="0"/>
              <a:t>6/22/2021</a:t>
            </a:fld>
            <a:endParaRPr lang="en-US"/>
          </a:p>
        </p:txBody>
      </p:sp>
      <p:sp>
        <p:nvSpPr>
          <p:cNvPr id="5" name="Footer Placeholder 4">
            <a:extLst>
              <a:ext uri="{FF2B5EF4-FFF2-40B4-BE49-F238E27FC236}">
                <a16:creationId xmlns:a16="http://schemas.microsoft.com/office/drawing/2014/main" id="{A1780C80-A896-4DA9-95D9-F8F29D87E1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1F2383-ACDC-4419-8AD1-E714C37B12F5}"/>
              </a:ext>
            </a:extLst>
          </p:cNvPr>
          <p:cNvSpPr>
            <a:spLocks noGrp="1"/>
          </p:cNvSpPr>
          <p:nvPr>
            <p:ph type="sldNum" sz="quarter" idx="12"/>
          </p:nvPr>
        </p:nvSpPr>
        <p:spPr/>
        <p:txBody>
          <a:bodyPr/>
          <a:lstStyle/>
          <a:p>
            <a:fld id="{B0990ECE-7D75-43C1-BEE2-5D09B28CF7A8}" type="slidenum">
              <a:rPr lang="en-US" smtClean="0"/>
              <a:t>‹#›</a:t>
            </a:fld>
            <a:endParaRPr lang="en-US"/>
          </a:p>
        </p:txBody>
      </p:sp>
    </p:spTree>
    <p:extLst>
      <p:ext uri="{BB962C8B-B14F-4D97-AF65-F5344CB8AC3E}">
        <p14:creationId xmlns:p14="http://schemas.microsoft.com/office/powerpoint/2010/main" val="1697024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3B69BD-8C89-497C-AA9F-13A6594730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6D42B7-2205-40FA-B6AB-E76C7BA348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1E56A3-8D82-4EED-843B-81AC83B2DF5A}"/>
              </a:ext>
            </a:extLst>
          </p:cNvPr>
          <p:cNvSpPr>
            <a:spLocks noGrp="1"/>
          </p:cNvSpPr>
          <p:nvPr>
            <p:ph type="dt" sz="half" idx="10"/>
          </p:nvPr>
        </p:nvSpPr>
        <p:spPr/>
        <p:txBody>
          <a:bodyPr/>
          <a:lstStyle/>
          <a:p>
            <a:fld id="{4BFD85EF-655C-45F0-A25B-CD3B594108F5}" type="datetimeFigureOut">
              <a:rPr lang="en-US" smtClean="0"/>
              <a:t>6/22/2021</a:t>
            </a:fld>
            <a:endParaRPr lang="en-US"/>
          </a:p>
        </p:txBody>
      </p:sp>
      <p:sp>
        <p:nvSpPr>
          <p:cNvPr id="5" name="Footer Placeholder 4">
            <a:extLst>
              <a:ext uri="{FF2B5EF4-FFF2-40B4-BE49-F238E27FC236}">
                <a16:creationId xmlns:a16="http://schemas.microsoft.com/office/drawing/2014/main" id="{2D36F7A3-8B91-450B-9FE7-7EC3F83297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09D7FB-706A-45B3-A5F4-95150C8A3E82}"/>
              </a:ext>
            </a:extLst>
          </p:cNvPr>
          <p:cNvSpPr>
            <a:spLocks noGrp="1"/>
          </p:cNvSpPr>
          <p:nvPr>
            <p:ph type="sldNum" sz="quarter" idx="12"/>
          </p:nvPr>
        </p:nvSpPr>
        <p:spPr/>
        <p:txBody>
          <a:bodyPr/>
          <a:lstStyle/>
          <a:p>
            <a:fld id="{B0990ECE-7D75-43C1-BEE2-5D09B28CF7A8}" type="slidenum">
              <a:rPr lang="en-US" smtClean="0"/>
              <a:t>‹#›</a:t>
            </a:fld>
            <a:endParaRPr lang="en-US"/>
          </a:p>
        </p:txBody>
      </p:sp>
    </p:spTree>
    <p:extLst>
      <p:ext uri="{BB962C8B-B14F-4D97-AF65-F5344CB8AC3E}">
        <p14:creationId xmlns:p14="http://schemas.microsoft.com/office/powerpoint/2010/main" val="75030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0F4B4-B280-4FEB-A029-D3B7098432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4119A0-9C58-4441-BA67-95065B61D6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4405A7-BFA5-40B3-A393-0D356F2CFF58}"/>
              </a:ext>
            </a:extLst>
          </p:cNvPr>
          <p:cNvSpPr>
            <a:spLocks noGrp="1"/>
          </p:cNvSpPr>
          <p:nvPr>
            <p:ph type="dt" sz="half" idx="10"/>
          </p:nvPr>
        </p:nvSpPr>
        <p:spPr/>
        <p:txBody>
          <a:bodyPr/>
          <a:lstStyle/>
          <a:p>
            <a:fld id="{4BFD85EF-655C-45F0-A25B-CD3B594108F5}" type="datetimeFigureOut">
              <a:rPr lang="en-US" smtClean="0"/>
              <a:t>6/22/2021</a:t>
            </a:fld>
            <a:endParaRPr lang="en-US"/>
          </a:p>
        </p:txBody>
      </p:sp>
      <p:sp>
        <p:nvSpPr>
          <p:cNvPr id="5" name="Footer Placeholder 4">
            <a:extLst>
              <a:ext uri="{FF2B5EF4-FFF2-40B4-BE49-F238E27FC236}">
                <a16:creationId xmlns:a16="http://schemas.microsoft.com/office/drawing/2014/main" id="{B00A316E-7826-4EE7-8EFB-ABAF7E2C14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1746CF-78E0-4429-B7D6-F73A57D0C34E}"/>
              </a:ext>
            </a:extLst>
          </p:cNvPr>
          <p:cNvSpPr>
            <a:spLocks noGrp="1"/>
          </p:cNvSpPr>
          <p:nvPr>
            <p:ph type="sldNum" sz="quarter" idx="12"/>
          </p:nvPr>
        </p:nvSpPr>
        <p:spPr/>
        <p:txBody>
          <a:bodyPr/>
          <a:lstStyle/>
          <a:p>
            <a:fld id="{B0990ECE-7D75-43C1-BEE2-5D09B28CF7A8}" type="slidenum">
              <a:rPr lang="en-US" smtClean="0"/>
              <a:t>‹#›</a:t>
            </a:fld>
            <a:endParaRPr lang="en-US"/>
          </a:p>
        </p:txBody>
      </p:sp>
    </p:spTree>
    <p:extLst>
      <p:ext uri="{BB962C8B-B14F-4D97-AF65-F5344CB8AC3E}">
        <p14:creationId xmlns:p14="http://schemas.microsoft.com/office/powerpoint/2010/main" val="3083393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B6023-BAF5-4BA7-9F5C-7C50318703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5CE4D4-5952-42F6-8A7A-819FC53079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913B2A-1F30-4D16-9C09-9A3E9348A9DF}"/>
              </a:ext>
            </a:extLst>
          </p:cNvPr>
          <p:cNvSpPr>
            <a:spLocks noGrp="1"/>
          </p:cNvSpPr>
          <p:nvPr>
            <p:ph type="dt" sz="half" idx="10"/>
          </p:nvPr>
        </p:nvSpPr>
        <p:spPr/>
        <p:txBody>
          <a:bodyPr/>
          <a:lstStyle/>
          <a:p>
            <a:fld id="{4BFD85EF-655C-45F0-A25B-CD3B594108F5}" type="datetimeFigureOut">
              <a:rPr lang="en-US" smtClean="0"/>
              <a:t>6/22/2021</a:t>
            </a:fld>
            <a:endParaRPr lang="en-US"/>
          </a:p>
        </p:txBody>
      </p:sp>
      <p:sp>
        <p:nvSpPr>
          <p:cNvPr id="5" name="Footer Placeholder 4">
            <a:extLst>
              <a:ext uri="{FF2B5EF4-FFF2-40B4-BE49-F238E27FC236}">
                <a16:creationId xmlns:a16="http://schemas.microsoft.com/office/drawing/2014/main" id="{7D6A87FC-E15A-49D9-9E34-8FDFE0E367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F2D1FE-538C-4393-834F-FBC8087358DB}"/>
              </a:ext>
            </a:extLst>
          </p:cNvPr>
          <p:cNvSpPr>
            <a:spLocks noGrp="1"/>
          </p:cNvSpPr>
          <p:nvPr>
            <p:ph type="sldNum" sz="quarter" idx="12"/>
          </p:nvPr>
        </p:nvSpPr>
        <p:spPr/>
        <p:txBody>
          <a:bodyPr/>
          <a:lstStyle/>
          <a:p>
            <a:fld id="{B0990ECE-7D75-43C1-BEE2-5D09B28CF7A8}" type="slidenum">
              <a:rPr lang="en-US" smtClean="0"/>
              <a:t>‹#›</a:t>
            </a:fld>
            <a:endParaRPr lang="en-US"/>
          </a:p>
        </p:txBody>
      </p:sp>
    </p:spTree>
    <p:extLst>
      <p:ext uri="{BB962C8B-B14F-4D97-AF65-F5344CB8AC3E}">
        <p14:creationId xmlns:p14="http://schemas.microsoft.com/office/powerpoint/2010/main" val="885736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E7C47-C178-45D9-9FAC-7A00A73082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3A9E20-BB41-4C85-9CA2-3697C7F3B0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85DD4B-CDB0-4120-A1D4-BADE2CCC24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0ED882-3B34-4004-B043-CE5AE3C5A2E9}"/>
              </a:ext>
            </a:extLst>
          </p:cNvPr>
          <p:cNvSpPr>
            <a:spLocks noGrp="1"/>
          </p:cNvSpPr>
          <p:nvPr>
            <p:ph type="dt" sz="half" idx="10"/>
          </p:nvPr>
        </p:nvSpPr>
        <p:spPr/>
        <p:txBody>
          <a:bodyPr/>
          <a:lstStyle/>
          <a:p>
            <a:fld id="{4BFD85EF-655C-45F0-A25B-CD3B594108F5}" type="datetimeFigureOut">
              <a:rPr lang="en-US" smtClean="0"/>
              <a:t>6/22/2021</a:t>
            </a:fld>
            <a:endParaRPr lang="en-US"/>
          </a:p>
        </p:txBody>
      </p:sp>
      <p:sp>
        <p:nvSpPr>
          <p:cNvPr id="6" name="Footer Placeholder 5">
            <a:extLst>
              <a:ext uri="{FF2B5EF4-FFF2-40B4-BE49-F238E27FC236}">
                <a16:creationId xmlns:a16="http://schemas.microsoft.com/office/drawing/2014/main" id="{CD80ED93-FA84-46CF-AD27-117E71FC89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20D48-AC1F-4596-A528-5D0C03F811A8}"/>
              </a:ext>
            </a:extLst>
          </p:cNvPr>
          <p:cNvSpPr>
            <a:spLocks noGrp="1"/>
          </p:cNvSpPr>
          <p:nvPr>
            <p:ph type="sldNum" sz="quarter" idx="12"/>
          </p:nvPr>
        </p:nvSpPr>
        <p:spPr/>
        <p:txBody>
          <a:bodyPr/>
          <a:lstStyle/>
          <a:p>
            <a:fld id="{B0990ECE-7D75-43C1-BEE2-5D09B28CF7A8}" type="slidenum">
              <a:rPr lang="en-US" smtClean="0"/>
              <a:t>‹#›</a:t>
            </a:fld>
            <a:endParaRPr lang="en-US"/>
          </a:p>
        </p:txBody>
      </p:sp>
    </p:spTree>
    <p:extLst>
      <p:ext uri="{BB962C8B-B14F-4D97-AF65-F5344CB8AC3E}">
        <p14:creationId xmlns:p14="http://schemas.microsoft.com/office/powerpoint/2010/main" val="3722227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2728E-3A32-4C2A-ADBA-8D350DC978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A68AAF-D07C-4AD7-AE58-E3A8409F17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7751A2-2E30-4297-85D6-7F2810D6AC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F67107-E427-46FA-9A46-A940D9CFD9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58F173-D628-4D1F-B30D-9017CDA4E6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653ED7-9882-4980-9302-6C3F5773B6E8}"/>
              </a:ext>
            </a:extLst>
          </p:cNvPr>
          <p:cNvSpPr>
            <a:spLocks noGrp="1"/>
          </p:cNvSpPr>
          <p:nvPr>
            <p:ph type="dt" sz="half" idx="10"/>
          </p:nvPr>
        </p:nvSpPr>
        <p:spPr/>
        <p:txBody>
          <a:bodyPr/>
          <a:lstStyle/>
          <a:p>
            <a:fld id="{4BFD85EF-655C-45F0-A25B-CD3B594108F5}" type="datetimeFigureOut">
              <a:rPr lang="en-US" smtClean="0"/>
              <a:t>6/22/2021</a:t>
            </a:fld>
            <a:endParaRPr lang="en-US"/>
          </a:p>
        </p:txBody>
      </p:sp>
      <p:sp>
        <p:nvSpPr>
          <p:cNvPr id="8" name="Footer Placeholder 7">
            <a:extLst>
              <a:ext uri="{FF2B5EF4-FFF2-40B4-BE49-F238E27FC236}">
                <a16:creationId xmlns:a16="http://schemas.microsoft.com/office/drawing/2014/main" id="{38FBDFD6-C534-4F82-811E-9293B51B04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195387-9308-471F-B131-5F0C6D455A27}"/>
              </a:ext>
            </a:extLst>
          </p:cNvPr>
          <p:cNvSpPr>
            <a:spLocks noGrp="1"/>
          </p:cNvSpPr>
          <p:nvPr>
            <p:ph type="sldNum" sz="quarter" idx="12"/>
          </p:nvPr>
        </p:nvSpPr>
        <p:spPr/>
        <p:txBody>
          <a:bodyPr/>
          <a:lstStyle/>
          <a:p>
            <a:fld id="{B0990ECE-7D75-43C1-BEE2-5D09B28CF7A8}" type="slidenum">
              <a:rPr lang="en-US" smtClean="0"/>
              <a:t>‹#›</a:t>
            </a:fld>
            <a:endParaRPr lang="en-US"/>
          </a:p>
        </p:txBody>
      </p:sp>
    </p:spTree>
    <p:extLst>
      <p:ext uri="{BB962C8B-B14F-4D97-AF65-F5344CB8AC3E}">
        <p14:creationId xmlns:p14="http://schemas.microsoft.com/office/powerpoint/2010/main" val="4277824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FBC0E-0031-45AB-98BB-D7B7A9E579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EB20A1-C036-4CAB-B93D-B7B4D0F31D0B}"/>
              </a:ext>
            </a:extLst>
          </p:cNvPr>
          <p:cNvSpPr>
            <a:spLocks noGrp="1"/>
          </p:cNvSpPr>
          <p:nvPr>
            <p:ph type="dt" sz="half" idx="10"/>
          </p:nvPr>
        </p:nvSpPr>
        <p:spPr/>
        <p:txBody>
          <a:bodyPr/>
          <a:lstStyle/>
          <a:p>
            <a:fld id="{4BFD85EF-655C-45F0-A25B-CD3B594108F5}" type="datetimeFigureOut">
              <a:rPr lang="en-US" smtClean="0"/>
              <a:t>6/22/2021</a:t>
            </a:fld>
            <a:endParaRPr lang="en-US"/>
          </a:p>
        </p:txBody>
      </p:sp>
      <p:sp>
        <p:nvSpPr>
          <p:cNvPr id="4" name="Footer Placeholder 3">
            <a:extLst>
              <a:ext uri="{FF2B5EF4-FFF2-40B4-BE49-F238E27FC236}">
                <a16:creationId xmlns:a16="http://schemas.microsoft.com/office/drawing/2014/main" id="{D1CEE072-256C-415A-A271-ED703F2C18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8409BF-A4D9-419A-A601-D3B2BE37B086}"/>
              </a:ext>
            </a:extLst>
          </p:cNvPr>
          <p:cNvSpPr>
            <a:spLocks noGrp="1"/>
          </p:cNvSpPr>
          <p:nvPr>
            <p:ph type="sldNum" sz="quarter" idx="12"/>
          </p:nvPr>
        </p:nvSpPr>
        <p:spPr/>
        <p:txBody>
          <a:bodyPr/>
          <a:lstStyle/>
          <a:p>
            <a:fld id="{B0990ECE-7D75-43C1-BEE2-5D09B28CF7A8}" type="slidenum">
              <a:rPr lang="en-US" smtClean="0"/>
              <a:t>‹#›</a:t>
            </a:fld>
            <a:endParaRPr lang="en-US"/>
          </a:p>
        </p:txBody>
      </p:sp>
    </p:spTree>
    <p:extLst>
      <p:ext uri="{BB962C8B-B14F-4D97-AF65-F5344CB8AC3E}">
        <p14:creationId xmlns:p14="http://schemas.microsoft.com/office/powerpoint/2010/main" val="2348935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5BC68B-509A-4731-A11C-07F523AC0C85}"/>
              </a:ext>
            </a:extLst>
          </p:cNvPr>
          <p:cNvSpPr>
            <a:spLocks noGrp="1"/>
          </p:cNvSpPr>
          <p:nvPr>
            <p:ph type="dt" sz="half" idx="10"/>
          </p:nvPr>
        </p:nvSpPr>
        <p:spPr/>
        <p:txBody>
          <a:bodyPr/>
          <a:lstStyle/>
          <a:p>
            <a:fld id="{4BFD85EF-655C-45F0-A25B-CD3B594108F5}" type="datetimeFigureOut">
              <a:rPr lang="en-US" smtClean="0"/>
              <a:t>6/22/2021</a:t>
            </a:fld>
            <a:endParaRPr lang="en-US"/>
          </a:p>
        </p:txBody>
      </p:sp>
      <p:sp>
        <p:nvSpPr>
          <p:cNvPr id="3" name="Footer Placeholder 2">
            <a:extLst>
              <a:ext uri="{FF2B5EF4-FFF2-40B4-BE49-F238E27FC236}">
                <a16:creationId xmlns:a16="http://schemas.microsoft.com/office/drawing/2014/main" id="{D1A65E15-1771-40B5-859F-2B6CEB21AC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7372DE-1A5E-470B-B043-E63D4747C742}"/>
              </a:ext>
            </a:extLst>
          </p:cNvPr>
          <p:cNvSpPr>
            <a:spLocks noGrp="1"/>
          </p:cNvSpPr>
          <p:nvPr>
            <p:ph type="sldNum" sz="quarter" idx="12"/>
          </p:nvPr>
        </p:nvSpPr>
        <p:spPr/>
        <p:txBody>
          <a:bodyPr/>
          <a:lstStyle/>
          <a:p>
            <a:fld id="{B0990ECE-7D75-43C1-BEE2-5D09B28CF7A8}" type="slidenum">
              <a:rPr lang="en-US" smtClean="0"/>
              <a:t>‹#›</a:t>
            </a:fld>
            <a:endParaRPr lang="en-US"/>
          </a:p>
        </p:txBody>
      </p:sp>
    </p:spTree>
    <p:extLst>
      <p:ext uri="{BB962C8B-B14F-4D97-AF65-F5344CB8AC3E}">
        <p14:creationId xmlns:p14="http://schemas.microsoft.com/office/powerpoint/2010/main" val="1589023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938A5-29FF-4B91-8CE2-A1365F4D81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2BA6C1-D687-4FF7-9E43-E2378AA84C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CBD06E-0256-4D22-8F7E-A3BD360919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49E798-51F4-4176-97BD-727A73CA9609}"/>
              </a:ext>
            </a:extLst>
          </p:cNvPr>
          <p:cNvSpPr>
            <a:spLocks noGrp="1"/>
          </p:cNvSpPr>
          <p:nvPr>
            <p:ph type="dt" sz="half" idx="10"/>
          </p:nvPr>
        </p:nvSpPr>
        <p:spPr/>
        <p:txBody>
          <a:bodyPr/>
          <a:lstStyle/>
          <a:p>
            <a:fld id="{4BFD85EF-655C-45F0-A25B-CD3B594108F5}" type="datetimeFigureOut">
              <a:rPr lang="en-US" smtClean="0"/>
              <a:t>6/22/2021</a:t>
            </a:fld>
            <a:endParaRPr lang="en-US"/>
          </a:p>
        </p:txBody>
      </p:sp>
      <p:sp>
        <p:nvSpPr>
          <p:cNvPr id="6" name="Footer Placeholder 5">
            <a:extLst>
              <a:ext uri="{FF2B5EF4-FFF2-40B4-BE49-F238E27FC236}">
                <a16:creationId xmlns:a16="http://schemas.microsoft.com/office/drawing/2014/main" id="{D443B744-D172-4398-8B0E-92A7C23A01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497518-8926-4843-9964-B9DA75655ADE}"/>
              </a:ext>
            </a:extLst>
          </p:cNvPr>
          <p:cNvSpPr>
            <a:spLocks noGrp="1"/>
          </p:cNvSpPr>
          <p:nvPr>
            <p:ph type="sldNum" sz="quarter" idx="12"/>
          </p:nvPr>
        </p:nvSpPr>
        <p:spPr/>
        <p:txBody>
          <a:bodyPr/>
          <a:lstStyle/>
          <a:p>
            <a:fld id="{B0990ECE-7D75-43C1-BEE2-5D09B28CF7A8}" type="slidenum">
              <a:rPr lang="en-US" smtClean="0"/>
              <a:t>‹#›</a:t>
            </a:fld>
            <a:endParaRPr lang="en-US"/>
          </a:p>
        </p:txBody>
      </p:sp>
    </p:spTree>
    <p:extLst>
      <p:ext uri="{BB962C8B-B14F-4D97-AF65-F5344CB8AC3E}">
        <p14:creationId xmlns:p14="http://schemas.microsoft.com/office/powerpoint/2010/main" val="3972281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35F7C-9B38-492F-A169-76B30CF891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2001F9-5C5D-4844-8CD6-C73C4A93A1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136C5C-A368-4201-9C1A-BFA6BF32F7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4F1933-E9F3-4D3E-96CB-FC0A3B7B611F}"/>
              </a:ext>
            </a:extLst>
          </p:cNvPr>
          <p:cNvSpPr>
            <a:spLocks noGrp="1"/>
          </p:cNvSpPr>
          <p:nvPr>
            <p:ph type="dt" sz="half" idx="10"/>
          </p:nvPr>
        </p:nvSpPr>
        <p:spPr/>
        <p:txBody>
          <a:bodyPr/>
          <a:lstStyle/>
          <a:p>
            <a:fld id="{4BFD85EF-655C-45F0-A25B-CD3B594108F5}" type="datetimeFigureOut">
              <a:rPr lang="en-US" smtClean="0"/>
              <a:t>6/22/2021</a:t>
            </a:fld>
            <a:endParaRPr lang="en-US"/>
          </a:p>
        </p:txBody>
      </p:sp>
      <p:sp>
        <p:nvSpPr>
          <p:cNvPr id="6" name="Footer Placeholder 5">
            <a:extLst>
              <a:ext uri="{FF2B5EF4-FFF2-40B4-BE49-F238E27FC236}">
                <a16:creationId xmlns:a16="http://schemas.microsoft.com/office/drawing/2014/main" id="{E0CE0309-394B-40DA-AD68-4872FC86EF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11B42B-CE88-46AF-8017-99C0E48F4B08}"/>
              </a:ext>
            </a:extLst>
          </p:cNvPr>
          <p:cNvSpPr>
            <a:spLocks noGrp="1"/>
          </p:cNvSpPr>
          <p:nvPr>
            <p:ph type="sldNum" sz="quarter" idx="12"/>
          </p:nvPr>
        </p:nvSpPr>
        <p:spPr/>
        <p:txBody>
          <a:bodyPr/>
          <a:lstStyle/>
          <a:p>
            <a:fld id="{B0990ECE-7D75-43C1-BEE2-5D09B28CF7A8}" type="slidenum">
              <a:rPr lang="en-US" smtClean="0"/>
              <a:t>‹#›</a:t>
            </a:fld>
            <a:endParaRPr lang="en-US"/>
          </a:p>
        </p:txBody>
      </p:sp>
    </p:spTree>
    <p:extLst>
      <p:ext uri="{BB962C8B-B14F-4D97-AF65-F5344CB8AC3E}">
        <p14:creationId xmlns:p14="http://schemas.microsoft.com/office/powerpoint/2010/main" val="4163007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8B40D6-431D-49F3-A911-498D5DB060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F10B1C-B33B-4339-B911-3CF9B5BC5E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8E2957-C7C7-4EA1-9FA0-35A4A9F5CC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FD85EF-655C-45F0-A25B-CD3B594108F5}" type="datetimeFigureOut">
              <a:rPr lang="en-US" smtClean="0"/>
              <a:t>6/22/2021</a:t>
            </a:fld>
            <a:endParaRPr lang="en-US"/>
          </a:p>
        </p:txBody>
      </p:sp>
      <p:sp>
        <p:nvSpPr>
          <p:cNvPr id="5" name="Footer Placeholder 4">
            <a:extLst>
              <a:ext uri="{FF2B5EF4-FFF2-40B4-BE49-F238E27FC236}">
                <a16:creationId xmlns:a16="http://schemas.microsoft.com/office/drawing/2014/main" id="{11FDE87D-D48A-4613-8AC8-3C4962BDF9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947A03-1DD6-4EE7-8A46-FB3974AED1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990ECE-7D75-43C1-BEE2-5D09B28CF7A8}" type="slidenum">
              <a:rPr lang="en-US" smtClean="0"/>
              <a:t>‹#›</a:t>
            </a:fld>
            <a:endParaRPr lang="en-US"/>
          </a:p>
        </p:txBody>
      </p:sp>
    </p:spTree>
    <p:extLst>
      <p:ext uri="{BB962C8B-B14F-4D97-AF65-F5344CB8AC3E}">
        <p14:creationId xmlns:p14="http://schemas.microsoft.com/office/powerpoint/2010/main" val="3016307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A08F81A-0DE3-4F0B-BD11-57B048CC6C3E}"/>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dirty="0">
                <a:solidFill>
                  <a:srgbClr val="FFFFFF"/>
                </a:solidFill>
                <a:latin typeface="+mj-lt"/>
                <a:ea typeface="+mj-ea"/>
                <a:cs typeface="+mj-cs"/>
              </a:rPr>
              <a:t>Selectively choose few commits from dev to </a:t>
            </a:r>
            <a:r>
              <a:rPr lang="en-US" sz="4800" kern="1200" dirty="0" err="1">
                <a:solidFill>
                  <a:srgbClr val="FFFFFF"/>
                </a:solidFill>
                <a:latin typeface="+mj-lt"/>
                <a:ea typeface="+mj-ea"/>
                <a:cs typeface="+mj-cs"/>
              </a:rPr>
              <a:t>qa</a:t>
            </a:r>
            <a:r>
              <a:rPr lang="en-US" sz="4800" kern="1200" dirty="0">
                <a:solidFill>
                  <a:srgbClr val="FFFFFF"/>
                </a:solidFill>
                <a:latin typeface="+mj-lt"/>
                <a:ea typeface="+mj-ea"/>
                <a:cs typeface="+mj-cs"/>
              </a:rPr>
              <a:t>.</a:t>
            </a:r>
          </a:p>
        </p:txBody>
      </p:sp>
    </p:spTree>
    <p:extLst>
      <p:ext uri="{BB962C8B-B14F-4D97-AF65-F5344CB8AC3E}">
        <p14:creationId xmlns:p14="http://schemas.microsoft.com/office/powerpoint/2010/main" val="3954114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1A01C9C-B778-441D-939C-5CCD0CEB40EE}"/>
              </a:ext>
            </a:extLst>
          </p:cNvPr>
          <p:cNvGrpSpPr/>
          <p:nvPr/>
        </p:nvGrpSpPr>
        <p:grpSpPr>
          <a:xfrm>
            <a:off x="9273089" y="3538326"/>
            <a:ext cx="1287618" cy="2368392"/>
            <a:chOff x="9078680" y="3244334"/>
            <a:chExt cx="1561327" cy="2368392"/>
          </a:xfrm>
        </p:grpSpPr>
        <p:sp>
          <p:nvSpPr>
            <p:cNvPr id="17" name="TextBox 16">
              <a:extLst>
                <a:ext uri="{FF2B5EF4-FFF2-40B4-BE49-F238E27FC236}">
                  <a16:creationId xmlns:a16="http://schemas.microsoft.com/office/drawing/2014/main" id="{E19BFC3B-0E60-443A-B1B0-8488607ECAFC}"/>
                </a:ext>
              </a:extLst>
            </p:cNvPr>
            <p:cNvSpPr txBox="1"/>
            <p:nvPr/>
          </p:nvSpPr>
          <p:spPr>
            <a:xfrm>
              <a:off x="9078684" y="5243394"/>
              <a:ext cx="1561323" cy="369332"/>
            </a:xfrm>
            <a:prstGeom prst="rect">
              <a:avLst/>
            </a:prstGeom>
            <a:noFill/>
            <a:ln>
              <a:solidFill>
                <a:srgbClr val="0070C0"/>
              </a:solidFill>
            </a:ln>
          </p:spPr>
          <p:txBody>
            <a:bodyPr wrap="square" rtlCol="0">
              <a:spAutoFit/>
            </a:bodyPr>
            <a:lstStyle/>
            <a:p>
              <a:pPr algn="ctr"/>
              <a:r>
                <a:rPr lang="en-US" dirty="0">
                  <a:latin typeface="Abadi Extra Light" panose="020B0204020104020204" pitchFamily="34" charset="0"/>
                </a:rPr>
                <a:t>V1_A</a:t>
              </a:r>
            </a:p>
          </p:txBody>
        </p:sp>
        <p:sp>
          <p:nvSpPr>
            <p:cNvPr id="18" name="TextBox 17">
              <a:extLst>
                <a:ext uri="{FF2B5EF4-FFF2-40B4-BE49-F238E27FC236}">
                  <a16:creationId xmlns:a16="http://schemas.microsoft.com/office/drawing/2014/main" id="{11A0F7AF-A805-415C-B681-F1B053946751}"/>
                </a:ext>
              </a:extLst>
            </p:cNvPr>
            <p:cNvSpPr txBox="1"/>
            <p:nvPr/>
          </p:nvSpPr>
          <p:spPr>
            <a:xfrm>
              <a:off x="9078680" y="3244334"/>
              <a:ext cx="1561323" cy="369332"/>
            </a:xfrm>
            <a:prstGeom prst="rect">
              <a:avLst/>
            </a:prstGeom>
            <a:noFill/>
            <a:ln>
              <a:solidFill>
                <a:srgbClr val="0070C0"/>
              </a:solidFill>
            </a:ln>
          </p:spPr>
          <p:txBody>
            <a:bodyPr wrap="square" rtlCol="0">
              <a:spAutoFit/>
            </a:bodyPr>
            <a:lstStyle/>
            <a:p>
              <a:pPr algn="ctr"/>
              <a:r>
                <a:rPr lang="en-US" dirty="0">
                  <a:latin typeface="Abadi Extra Light" panose="020B0204020104020204" pitchFamily="34" charset="0"/>
                </a:rPr>
                <a:t>V5_E</a:t>
              </a:r>
            </a:p>
          </p:txBody>
        </p:sp>
        <p:sp>
          <p:nvSpPr>
            <p:cNvPr id="19" name="TextBox 18">
              <a:extLst>
                <a:ext uri="{FF2B5EF4-FFF2-40B4-BE49-F238E27FC236}">
                  <a16:creationId xmlns:a16="http://schemas.microsoft.com/office/drawing/2014/main" id="{D3B0EEF7-AE1A-4038-B321-64F920DAEC5A}"/>
                </a:ext>
              </a:extLst>
            </p:cNvPr>
            <p:cNvSpPr txBox="1"/>
            <p:nvPr/>
          </p:nvSpPr>
          <p:spPr>
            <a:xfrm>
              <a:off x="9078680" y="4762679"/>
              <a:ext cx="1561323" cy="369332"/>
            </a:xfrm>
            <a:prstGeom prst="rect">
              <a:avLst/>
            </a:prstGeom>
            <a:noFill/>
            <a:ln>
              <a:solidFill>
                <a:srgbClr val="0070C0"/>
              </a:solidFill>
            </a:ln>
          </p:spPr>
          <p:txBody>
            <a:bodyPr wrap="square" rtlCol="0">
              <a:spAutoFit/>
            </a:bodyPr>
            <a:lstStyle/>
            <a:p>
              <a:pPr algn="ctr"/>
              <a:r>
                <a:rPr lang="en-US" dirty="0">
                  <a:latin typeface="Abadi Extra Light" panose="020B0204020104020204" pitchFamily="34" charset="0"/>
                </a:rPr>
                <a:t>V2_B</a:t>
              </a:r>
            </a:p>
          </p:txBody>
        </p:sp>
        <p:sp>
          <p:nvSpPr>
            <p:cNvPr id="20" name="TextBox 19">
              <a:extLst>
                <a:ext uri="{FF2B5EF4-FFF2-40B4-BE49-F238E27FC236}">
                  <a16:creationId xmlns:a16="http://schemas.microsoft.com/office/drawing/2014/main" id="{F397734C-26D0-4998-A4F1-B9DC99CF8BC5}"/>
                </a:ext>
              </a:extLst>
            </p:cNvPr>
            <p:cNvSpPr txBox="1"/>
            <p:nvPr/>
          </p:nvSpPr>
          <p:spPr>
            <a:xfrm>
              <a:off x="9078683" y="4281964"/>
              <a:ext cx="1561323" cy="369332"/>
            </a:xfrm>
            <a:prstGeom prst="rect">
              <a:avLst/>
            </a:prstGeom>
            <a:noFill/>
            <a:ln>
              <a:solidFill>
                <a:srgbClr val="0070C0"/>
              </a:solidFill>
            </a:ln>
          </p:spPr>
          <p:txBody>
            <a:bodyPr wrap="square" rtlCol="0">
              <a:spAutoFit/>
            </a:bodyPr>
            <a:lstStyle/>
            <a:p>
              <a:pPr algn="ctr"/>
              <a:r>
                <a:rPr lang="en-US" dirty="0">
                  <a:latin typeface="Abadi Extra Light" panose="020B0204020104020204" pitchFamily="34" charset="0"/>
                </a:rPr>
                <a:t>V3_C</a:t>
              </a:r>
            </a:p>
          </p:txBody>
        </p:sp>
        <p:sp>
          <p:nvSpPr>
            <p:cNvPr id="21" name="TextBox 20">
              <a:extLst>
                <a:ext uri="{FF2B5EF4-FFF2-40B4-BE49-F238E27FC236}">
                  <a16:creationId xmlns:a16="http://schemas.microsoft.com/office/drawing/2014/main" id="{7BDCF284-7D93-4858-8B1F-B72663F369E7}"/>
                </a:ext>
              </a:extLst>
            </p:cNvPr>
            <p:cNvSpPr txBox="1"/>
            <p:nvPr/>
          </p:nvSpPr>
          <p:spPr>
            <a:xfrm>
              <a:off x="9078682" y="3763149"/>
              <a:ext cx="1561323" cy="369332"/>
            </a:xfrm>
            <a:prstGeom prst="rect">
              <a:avLst/>
            </a:prstGeom>
            <a:noFill/>
            <a:ln>
              <a:solidFill>
                <a:srgbClr val="0070C0"/>
              </a:solidFill>
            </a:ln>
          </p:spPr>
          <p:txBody>
            <a:bodyPr wrap="square" rtlCol="0">
              <a:spAutoFit/>
            </a:bodyPr>
            <a:lstStyle/>
            <a:p>
              <a:pPr algn="ctr"/>
              <a:r>
                <a:rPr lang="en-US" dirty="0">
                  <a:latin typeface="Abadi Extra Light" panose="020B0204020104020204" pitchFamily="34" charset="0"/>
                </a:rPr>
                <a:t>V4_D</a:t>
              </a:r>
            </a:p>
          </p:txBody>
        </p:sp>
      </p:grpSp>
      <p:sp>
        <p:nvSpPr>
          <p:cNvPr id="22" name="Arrow: Left-Right 21">
            <a:extLst>
              <a:ext uri="{FF2B5EF4-FFF2-40B4-BE49-F238E27FC236}">
                <a16:creationId xmlns:a16="http://schemas.microsoft.com/office/drawing/2014/main" id="{5FDD1D78-3CBA-475A-BD85-15EAB61C15F0}"/>
              </a:ext>
            </a:extLst>
          </p:cNvPr>
          <p:cNvSpPr/>
          <p:nvPr/>
        </p:nvSpPr>
        <p:spPr>
          <a:xfrm>
            <a:off x="7308980" y="4598622"/>
            <a:ext cx="1287624" cy="369332"/>
          </a:xfrm>
          <a:prstGeom prst="lef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BC7D820-1D9C-4396-BFD8-75AA8FCC4E41}"/>
              </a:ext>
            </a:extLst>
          </p:cNvPr>
          <p:cNvGrpSpPr/>
          <p:nvPr/>
        </p:nvGrpSpPr>
        <p:grpSpPr>
          <a:xfrm>
            <a:off x="1091681" y="1389783"/>
            <a:ext cx="1287625" cy="4516935"/>
            <a:chOff x="1088566" y="726459"/>
            <a:chExt cx="1542667" cy="4886267"/>
          </a:xfrm>
        </p:grpSpPr>
        <p:sp>
          <p:nvSpPr>
            <p:cNvPr id="6" name="TextBox 5">
              <a:extLst>
                <a:ext uri="{FF2B5EF4-FFF2-40B4-BE49-F238E27FC236}">
                  <a16:creationId xmlns:a16="http://schemas.microsoft.com/office/drawing/2014/main" id="{C637DBE9-1E74-4438-A7F5-1E6673EACC3E}"/>
                </a:ext>
              </a:extLst>
            </p:cNvPr>
            <p:cNvSpPr txBox="1"/>
            <p:nvPr/>
          </p:nvSpPr>
          <p:spPr>
            <a:xfrm>
              <a:off x="1088570" y="5243394"/>
              <a:ext cx="1542663" cy="369332"/>
            </a:xfrm>
            <a:prstGeom prst="rect">
              <a:avLst/>
            </a:prstGeom>
            <a:noFill/>
            <a:ln>
              <a:solidFill>
                <a:srgbClr val="FFC000"/>
              </a:solidFill>
            </a:ln>
          </p:spPr>
          <p:txBody>
            <a:bodyPr wrap="square" rtlCol="0">
              <a:spAutoFit/>
            </a:bodyPr>
            <a:lstStyle/>
            <a:p>
              <a:pPr algn="ctr"/>
              <a:r>
                <a:rPr lang="en-US" dirty="0">
                  <a:latin typeface="Abadi Extra Light" panose="020B0204020104020204" pitchFamily="34" charset="0"/>
                </a:rPr>
                <a:t>V1_A</a:t>
              </a:r>
            </a:p>
          </p:txBody>
        </p:sp>
        <p:sp>
          <p:nvSpPr>
            <p:cNvPr id="7" name="TextBox 6">
              <a:extLst>
                <a:ext uri="{FF2B5EF4-FFF2-40B4-BE49-F238E27FC236}">
                  <a16:creationId xmlns:a16="http://schemas.microsoft.com/office/drawing/2014/main" id="{983983F9-3EDA-40F7-8BB1-D502579A2F9B}"/>
                </a:ext>
              </a:extLst>
            </p:cNvPr>
            <p:cNvSpPr txBox="1"/>
            <p:nvPr/>
          </p:nvSpPr>
          <p:spPr>
            <a:xfrm>
              <a:off x="1088566" y="3244334"/>
              <a:ext cx="1542663" cy="369332"/>
            </a:xfrm>
            <a:prstGeom prst="rect">
              <a:avLst/>
            </a:prstGeom>
            <a:noFill/>
            <a:ln>
              <a:solidFill>
                <a:srgbClr val="FFC000"/>
              </a:solidFill>
            </a:ln>
          </p:spPr>
          <p:txBody>
            <a:bodyPr wrap="square" rtlCol="0">
              <a:spAutoFit/>
            </a:bodyPr>
            <a:lstStyle/>
            <a:p>
              <a:pPr algn="ctr"/>
              <a:r>
                <a:rPr lang="en-US" dirty="0">
                  <a:latin typeface="Abadi Extra Light" panose="020B0204020104020204" pitchFamily="34" charset="0"/>
                </a:rPr>
                <a:t>V5_E</a:t>
              </a:r>
            </a:p>
          </p:txBody>
        </p:sp>
        <p:sp>
          <p:nvSpPr>
            <p:cNvPr id="8" name="TextBox 7">
              <a:extLst>
                <a:ext uri="{FF2B5EF4-FFF2-40B4-BE49-F238E27FC236}">
                  <a16:creationId xmlns:a16="http://schemas.microsoft.com/office/drawing/2014/main" id="{FEBEB522-D2C5-4B63-A2D2-6C301DDE4BFE}"/>
                </a:ext>
              </a:extLst>
            </p:cNvPr>
            <p:cNvSpPr txBox="1"/>
            <p:nvPr/>
          </p:nvSpPr>
          <p:spPr>
            <a:xfrm>
              <a:off x="1088566" y="4762679"/>
              <a:ext cx="1542663" cy="369332"/>
            </a:xfrm>
            <a:prstGeom prst="rect">
              <a:avLst/>
            </a:prstGeom>
            <a:noFill/>
            <a:ln>
              <a:solidFill>
                <a:srgbClr val="FFC000"/>
              </a:solidFill>
            </a:ln>
          </p:spPr>
          <p:txBody>
            <a:bodyPr wrap="square" rtlCol="0">
              <a:spAutoFit/>
            </a:bodyPr>
            <a:lstStyle/>
            <a:p>
              <a:pPr algn="ctr"/>
              <a:r>
                <a:rPr lang="en-US" dirty="0">
                  <a:latin typeface="Abadi Extra Light" panose="020B0204020104020204" pitchFamily="34" charset="0"/>
                </a:rPr>
                <a:t>V2_B</a:t>
              </a:r>
            </a:p>
          </p:txBody>
        </p:sp>
        <p:sp>
          <p:nvSpPr>
            <p:cNvPr id="10" name="TextBox 9">
              <a:extLst>
                <a:ext uri="{FF2B5EF4-FFF2-40B4-BE49-F238E27FC236}">
                  <a16:creationId xmlns:a16="http://schemas.microsoft.com/office/drawing/2014/main" id="{D52FD726-1581-4489-A037-FD98875EA0B5}"/>
                </a:ext>
              </a:extLst>
            </p:cNvPr>
            <p:cNvSpPr txBox="1"/>
            <p:nvPr/>
          </p:nvSpPr>
          <p:spPr>
            <a:xfrm>
              <a:off x="1088569" y="4281964"/>
              <a:ext cx="1542663" cy="369332"/>
            </a:xfrm>
            <a:prstGeom prst="rect">
              <a:avLst/>
            </a:prstGeom>
            <a:noFill/>
            <a:ln>
              <a:solidFill>
                <a:srgbClr val="FFC000"/>
              </a:solidFill>
            </a:ln>
          </p:spPr>
          <p:txBody>
            <a:bodyPr wrap="square" rtlCol="0">
              <a:spAutoFit/>
            </a:bodyPr>
            <a:lstStyle/>
            <a:p>
              <a:pPr algn="ctr"/>
              <a:r>
                <a:rPr lang="en-US" dirty="0">
                  <a:latin typeface="Abadi Extra Light" panose="020B0204020104020204" pitchFamily="34" charset="0"/>
                </a:rPr>
                <a:t>V3_C</a:t>
              </a:r>
            </a:p>
          </p:txBody>
        </p:sp>
        <p:sp>
          <p:nvSpPr>
            <p:cNvPr id="11" name="TextBox 10">
              <a:extLst>
                <a:ext uri="{FF2B5EF4-FFF2-40B4-BE49-F238E27FC236}">
                  <a16:creationId xmlns:a16="http://schemas.microsoft.com/office/drawing/2014/main" id="{0B01FC90-FC76-413D-95B7-DC4A05D62D05}"/>
                </a:ext>
              </a:extLst>
            </p:cNvPr>
            <p:cNvSpPr txBox="1"/>
            <p:nvPr/>
          </p:nvSpPr>
          <p:spPr>
            <a:xfrm>
              <a:off x="1088568" y="3763149"/>
              <a:ext cx="1542663" cy="369332"/>
            </a:xfrm>
            <a:prstGeom prst="rect">
              <a:avLst/>
            </a:prstGeom>
            <a:noFill/>
            <a:ln>
              <a:solidFill>
                <a:srgbClr val="FFC000"/>
              </a:solidFill>
            </a:ln>
          </p:spPr>
          <p:txBody>
            <a:bodyPr wrap="square" rtlCol="0">
              <a:spAutoFit/>
            </a:bodyPr>
            <a:lstStyle/>
            <a:p>
              <a:pPr algn="ctr"/>
              <a:r>
                <a:rPr lang="en-US" dirty="0">
                  <a:latin typeface="Abadi Extra Light" panose="020B0204020104020204" pitchFamily="34" charset="0"/>
                </a:rPr>
                <a:t>V4_D</a:t>
              </a:r>
            </a:p>
          </p:txBody>
        </p:sp>
        <p:sp>
          <p:nvSpPr>
            <p:cNvPr id="23" name="TextBox 22">
              <a:extLst>
                <a:ext uri="{FF2B5EF4-FFF2-40B4-BE49-F238E27FC236}">
                  <a16:creationId xmlns:a16="http://schemas.microsoft.com/office/drawing/2014/main" id="{1CB64CF6-2A3E-49E0-98F9-F5DF70CC1117}"/>
                </a:ext>
              </a:extLst>
            </p:cNvPr>
            <p:cNvSpPr txBox="1"/>
            <p:nvPr/>
          </p:nvSpPr>
          <p:spPr>
            <a:xfrm>
              <a:off x="1088570" y="2725519"/>
              <a:ext cx="1542663" cy="369332"/>
            </a:xfrm>
            <a:prstGeom prst="rect">
              <a:avLst/>
            </a:prstGeom>
            <a:noFill/>
            <a:ln>
              <a:solidFill>
                <a:srgbClr val="FFC000"/>
              </a:solidFill>
            </a:ln>
          </p:spPr>
          <p:txBody>
            <a:bodyPr wrap="square" rtlCol="0">
              <a:spAutoFit/>
            </a:bodyPr>
            <a:lstStyle/>
            <a:p>
              <a:pPr algn="ctr"/>
              <a:r>
                <a:rPr lang="en-US" dirty="0">
                  <a:latin typeface="Abadi Extra Light" panose="020B0204020104020204" pitchFamily="34" charset="0"/>
                </a:rPr>
                <a:t>V6_F</a:t>
              </a:r>
            </a:p>
          </p:txBody>
        </p:sp>
        <p:sp>
          <p:nvSpPr>
            <p:cNvPr id="24" name="TextBox 23">
              <a:extLst>
                <a:ext uri="{FF2B5EF4-FFF2-40B4-BE49-F238E27FC236}">
                  <a16:creationId xmlns:a16="http://schemas.microsoft.com/office/drawing/2014/main" id="{692FAEAD-12D8-4C1B-8135-BCDF9C692C44}"/>
                </a:ext>
              </a:extLst>
            </p:cNvPr>
            <p:cNvSpPr txBox="1"/>
            <p:nvPr/>
          </p:nvSpPr>
          <p:spPr>
            <a:xfrm>
              <a:off x="1088566" y="726459"/>
              <a:ext cx="1542663" cy="369332"/>
            </a:xfrm>
            <a:prstGeom prst="rect">
              <a:avLst/>
            </a:prstGeom>
            <a:noFill/>
            <a:ln>
              <a:solidFill>
                <a:srgbClr val="FFC000"/>
              </a:solidFill>
            </a:ln>
          </p:spPr>
          <p:txBody>
            <a:bodyPr wrap="square" rtlCol="0">
              <a:spAutoFit/>
            </a:bodyPr>
            <a:lstStyle/>
            <a:p>
              <a:pPr algn="ctr"/>
              <a:r>
                <a:rPr lang="en-US" dirty="0">
                  <a:latin typeface="Abadi Extra Light" panose="020B0204020104020204" pitchFamily="34" charset="0"/>
                </a:rPr>
                <a:t>V10_J</a:t>
              </a:r>
            </a:p>
          </p:txBody>
        </p:sp>
        <p:sp>
          <p:nvSpPr>
            <p:cNvPr id="25" name="TextBox 24">
              <a:extLst>
                <a:ext uri="{FF2B5EF4-FFF2-40B4-BE49-F238E27FC236}">
                  <a16:creationId xmlns:a16="http://schemas.microsoft.com/office/drawing/2014/main" id="{3F90B52F-8EC1-4F03-9BE4-53FDAE1635DC}"/>
                </a:ext>
              </a:extLst>
            </p:cNvPr>
            <p:cNvSpPr txBox="1"/>
            <p:nvPr/>
          </p:nvSpPr>
          <p:spPr>
            <a:xfrm>
              <a:off x="1088566" y="2244804"/>
              <a:ext cx="1542663" cy="369332"/>
            </a:xfrm>
            <a:prstGeom prst="rect">
              <a:avLst/>
            </a:prstGeom>
            <a:noFill/>
            <a:ln>
              <a:solidFill>
                <a:srgbClr val="FFC000"/>
              </a:solidFill>
            </a:ln>
          </p:spPr>
          <p:txBody>
            <a:bodyPr wrap="square" rtlCol="0">
              <a:spAutoFit/>
            </a:bodyPr>
            <a:lstStyle/>
            <a:p>
              <a:pPr algn="ctr"/>
              <a:r>
                <a:rPr lang="en-US" dirty="0">
                  <a:latin typeface="Abadi Extra Light" panose="020B0204020104020204" pitchFamily="34" charset="0"/>
                </a:rPr>
                <a:t>V7_G</a:t>
              </a:r>
            </a:p>
          </p:txBody>
        </p:sp>
        <p:sp>
          <p:nvSpPr>
            <p:cNvPr id="26" name="TextBox 25">
              <a:extLst>
                <a:ext uri="{FF2B5EF4-FFF2-40B4-BE49-F238E27FC236}">
                  <a16:creationId xmlns:a16="http://schemas.microsoft.com/office/drawing/2014/main" id="{435D46F3-5FA0-493B-B45C-6CD35F408E76}"/>
                </a:ext>
              </a:extLst>
            </p:cNvPr>
            <p:cNvSpPr txBox="1"/>
            <p:nvPr/>
          </p:nvSpPr>
          <p:spPr>
            <a:xfrm>
              <a:off x="1088569" y="1764089"/>
              <a:ext cx="1542663" cy="369332"/>
            </a:xfrm>
            <a:prstGeom prst="rect">
              <a:avLst/>
            </a:prstGeom>
            <a:solidFill>
              <a:schemeClr val="accent4">
                <a:lumMod val="60000"/>
                <a:lumOff val="40000"/>
              </a:schemeClr>
            </a:solidFill>
            <a:ln>
              <a:solidFill>
                <a:srgbClr val="FFC000"/>
              </a:solidFill>
            </a:ln>
          </p:spPr>
          <p:txBody>
            <a:bodyPr wrap="square" rtlCol="0">
              <a:spAutoFit/>
            </a:bodyPr>
            <a:lstStyle/>
            <a:p>
              <a:pPr algn="ctr"/>
              <a:r>
                <a:rPr lang="en-US" dirty="0">
                  <a:latin typeface="Abadi Extra Light" panose="020B0204020104020204" pitchFamily="34" charset="0"/>
                </a:rPr>
                <a:t>V8_H</a:t>
              </a:r>
            </a:p>
          </p:txBody>
        </p:sp>
        <p:sp>
          <p:nvSpPr>
            <p:cNvPr id="27" name="TextBox 26">
              <a:extLst>
                <a:ext uri="{FF2B5EF4-FFF2-40B4-BE49-F238E27FC236}">
                  <a16:creationId xmlns:a16="http://schemas.microsoft.com/office/drawing/2014/main" id="{4D233109-663C-498F-B864-65A1FE6FBE23}"/>
                </a:ext>
              </a:extLst>
            </p:cNvPr>
            <p:cNvSpPr txBox="1"/>
            <p:nvPr/>
          </p:nvSpPr>
          <p:spPr>
            <a:xfrm>
              <a:off x="1088568" y="1245274"/>
              <a:ext cx="1542663" cy="369332"/>
            </a:xfrm>
            <a:prstGeom prst="rect">
              <a:avLst/>
            </a:prstGeom>
            <a:solidFill>
              <a:schemeClr val="accent4">
                <a:lumMod val="60000"/>
                <a:lumOff val="40000"/>
              </a:schemeClr>
            </a:solidFill>
            <a:ln>
              <a:solidFill>
                <a:srgbClr val="FFC000"/>
              </a:solidFill>
            </a:ln>
          </p:spPr>
          <p:txBody>
            <a:bodyPr wrap="square" rtlCol="0">
              <a:spAutoFit/>
            </a:bodyPr>
            <a:lstStyle/>
            <a:p>
              <a:pPr algn="ctr"/>
              <a:r>
                <a:rPr lang="en-US" dirty="0">
                  <a:latin typeface="Abadi Extra Light" panose="020B0204020104020204" pitchFamily="34" charset="0"/>
                </a:rPr>
                <a:t>V9_I</a:t>
              </a:r>
            </a:p>
          </p:txBody>
        </p:sp>
      </p:grpSp>
      <p:sp>
        <p:nvSpPr>
          <p:cNvPr id="12" name="TextBox 11">
            <a:extLst>
              <a:ext uri="{FF2B5EF4-FFF2-40B4-BE49-F238E27FC236}">
                <a16:creationId xmlns:a16="http://schemas.microsoft.com/office/drawing/2014/main" id="{15198212-D951-4087-BA4D-C5A0AC5CAB4E}"/>
              </a:ext>
            </a:extLst>
          </p:cNvPr>
          <p:cNvSpPr txBox="1"/>
          <p:nvPr/>
        </p:nvSpPr>
        <p:spPr>
          <a:xfrm>
            <a:off x="5220471" y="5564831"/>
            <a:ext cx="1287617" cy="371168"/>
          </a:xfrm>
          <a:prstGeom prst="rect">
            <a:avLst/>
          </a:prstGeom>
          <a:noFill/>
          <a:ln>
            <a:solidFill>
              <a:schemeClr val="accent6">
                <a:lumMod val="60000"/>
                <a:lumOff val="40000"/>
              </a:schemeClr>
            </a:solidFill>
          </a:ln>
        </p:spPr>
        <p:txBody>
          <a:bodyPr wrap="square" rtlCol="0">
            <a:spAutoFit/>
          </a:bodyPr>
          <a:lstStyle/>
          <a:p>
            <a:pPr algn="ctr"/>
            <a:r>
              <a:rPr lang="en-US" dirty="0">
                <a:latin typeface="Abadi Extra Light" panose="020B0204020104020204" pitchFamily="34" charset="0"/>
              </a:rPr>
              <a:t>V1_A</a:t>
            </a:r>
          </a:p>
        </p:txBody>
      </p:sp>
      <p:sp>
        <p:nvSpPr>
          <p:cNvPr id="13" name="TextBox 12">
            <a:extLst>
              <a:ext uri="{FF2B5EF4-FFF2-40B4-BE49-F238E27FC236}">
                <a16:creationId xmlns:a16="http://schemas.microsoft.com/office/drawing/2014/main" id="{1FFA002A-5DEB-4E87-B09C-1906011659F2}"/>
              </a:ext>
            </a:extLst>
          </p:cNvPr>
          <p:cNvSpPr txBox="1"/>
          <p:nvPr/>
        </p:nvSpPr>
        <p:spPr>
          <a:xfrm>
            <a:off x="5220468" y="3555833"/>
            <a:ext cx="1287617" cy="371168"/>
          </a:xfrm>
          <a:prstGeom prst="rect">
            <a:avLst/>
          </a:prstGeom>
          <a:noFill/>
          <a:ln>
            <a:solidFill>
              <a:schemeClr val="accent6">
                <a:lumMod val="60000"/>
                <a:lumOff val="40000"/>
              </a:schemeClr>
            </a:solidFill>
          </a:ln>
        </p:spPr>
        <p:txBody>
          <a:bodyPr wrap="square" rtlCol="0">
            <a:spAutoFit/>
          </a:bodyPr>
          <a:lstStyle/>
          <a:p>
            <a:pPr algn="ctr"/>
            <a:r>
              <a:rPr lang="en-US" dirty="0">
                <a:latin typeface="Abadi Extra Light" panose="020B0204020104020204" pitchFamily="34" charset="0"/>
              </a:rPr>
              <a:t>V5_E</a:t>
            </a:r>
          </a:p>
        </p:txBody>
      </p:sp>
      <p:sp>
        <p:nvSpPr>
          <p:cNvPr id="14" name="TextBox 13">
            <a:extLst>
              <a:ext uri="{FF2B5EF4-FFF2-40B4-BE49-F238E27FC236}">
                <a16:creationId xmlns:a16="http://schemas.microsoft.com/office/drawing/2014/main" id="{475A0369-B7D0-4FD2-AF83-2044D9C03E92}"/>
              </a:ext>
            </a:extLst>
          </p:cNvPr>
          <p:cNvSpPr txBox="1"/>
          <p:nvPr/>
        </p:nvSpPr>
        <p:spPr>
          <a:xfrm>
            <a:off x="5220468" y="5081726"/>
            <a:ext cx="1287617" cy="371168"/>
          </a:xfrm>
          <a:prstGeom prst="rect">
            <a:avLst/>
          </a:prstGeom>
          <a:noFill/>
          <a:ln>
            <a:solidFill>
              <a:schemeClr val="accent6">
                <a:lumMod val="60000"/>
                <a:lumOff val="40000"/>
              </a:schemeClr>
            </a:solidFill>
          </a:ln>
        </p:spPr>
        <p:txBody>
          <a:bodyPr wrap="square" rtlCol="0">
            <a:spAutoFit/>
          </a:bodyPr>
          <a:lstStyle/>
          <a:p>
            <a:pPr algn="ctr"/>
            <a:r>
              <a:rPr lang="en-US" dirty="0">
                <a:latin typeface="Abadi Extra Light" panose="020B0204020104020204" pitchFamily="34" charset="0"/>
              </a:rPr>
              <a:t>V2_B</a:t>
            </a:r>
          </a:p>
        </p:txBody>
      </p:sp>
      <p:sp>
        <p:nvSpPr>
          <p:cNvPr id="15" name="TextBox 14">
            <a:extLst>
              <a:ext uri="{FF2B5EF4-FFF2-40B4-BE49-F238E27FC236}">
                <a16:creationId xmlns:a16="http://schemas.microsoft.com/office/drawing/2014/main" id="{D258E418-EBFE-456E-9D39-EAA476860C51}"/>
              </a:ext>
            </a:extLst>
          </p:cNvPr>
          <p:cNvSpPr txBox="1"/>
          <p:nvPr/>
        </p:nvSpPr>
        <p:spPr>
          <a:xfrm>
            <a:off x="5220470" y="4598622"/>
            <a:ext cx="1287617" cy="371168"/>
          </a:xfrm>
          <a:prstGeom prst="rect">
            <a:avLst/>
          </a:prstGeom>
          <a:noFill/>
          <a:ln>
            <a:solidFill>
              <a:schemeClr val="accent6">
                <a:lumMod val="60000"/>
                <a:lumOff val="40000"/>
              </a:schemeClr>
            </a:solidFill>
          </a:ln>
        </p:spPr>
        <p:txBody>
          <a:bodyPr wrap="square" rtlCol="0">
            <a:spAutoFit/>
          </a:bodyPr>
          <a:lstStyle/>
          <a:p>
            <a:pPr algn="ctr"/>
            <a:r>
              <a:rPr lang="en-US" dirty="0">
                <a:latin typeface="Abadi Extra Light" panose="020B0204020104020204" pitchFamily="34" charset="0"/>
              </a:rPr>
              <a:t>V3_C</a:t>
            </a:r>
          </a:p>
        </p:txBody>
      </p:sp>
      <p:sp>
        <p:nvSpPr>
          <p:cNvPr id="16" name="TextBox 15">
            <a:extLst>
              <a:ext uri="{FF2B5EF4-FFF2-40B4-BE49-F238E27FC236}">
                <a16:creationId xmlns:a16="http://schemas.microsoft.com/office/drawing/2014/main" id="{16EDB546-A9AD-4833-ABE2-58DF2C7879F4}"/>
              </a:ext>
            </a:extLst>
          </p:cNvPr>
          <p:cNvSpPr txBox="1"/>
          <p:nvPr/>
        </p:nvSpPr>
        <p:spPr>
          <a:xfrm>
            <a:off x="5220469" y="4077227"/>
            <a:ext cx="1287617" cy="371168"/>
          </a:xfrm>
          <a:prstGeom prst="rect">
            <a:avLst/>
          </a:prstGeom>
          <a:noFill/>
          <a:ln>
            <a:solidFill>
              <a:schemeClr val="accent6">
                <a:lumMod val="60000"/>
                <a:lumOff val="40000"/>
              </a:schemeClr>
            </a:solidFill>
          </a:ln>
        </p:spPr>
        <p:txBody>
          <a:bodyPr wrap="square" rtlCol="0">
            <a:spAutoFit/>
          </a:bodyPr>
          <a:lstStyle/>
          <a:p>
            <a:pPr algn="ctr"/>
            <a:r>
              <a:rPr lang="en-US" dirty="0">
                <a:latin typeface="Abadi Extra Light" panose="020B0204020104020204" pitchFamily="34" charset="0"/>
              </a:rPr>
              <a:t>V4_D</a:t>
            </a:r>
          </a:p>
        </p:txBody>
      </p:sp>
      <p:sp>
        <p:nvSpPr>
          <p:cNvPr id="2" name="TextBox 1">
            <a:extLst>
              <a:ext uri="{FF2B5EF4-FFF2-40B4-BE49-F238E27FC236}">
                <a16:creationId xmlns:a16="http://schemas.microsoft.com/office/drawing/2014/main" id="{5A4500C5-13F9-4E1B-B40B-3FBFD11563B1}"/>
              </a:ext>
            </a:extLst>
          </p:cNvPr>
          <p:cNvSpPr txBox="1"/>
          <p:nvPr/>
        </p:nvSpPr>
        <p:spPr>
          <a:xfrm>
            <a:off x="1462597" y="906147"/>
            <a:ext cx="545790" cy="369332"/>
          </a:xfrm>
          <a:prstGeom prst="rect">
            <a:avLst/>
          </a:prstGeom>
          <a:noFill/>
        </p:spPr>
        <p:txBody>
          <a:bodyPr wrap="none" rtlCol="0">
            <a:spAutoFit/>
          </a:bodyPr>
          <a:lstStyle/>
          <a:p>
            <a:r>
              <a:rPr lang="en-US" dirty="0">
                <a:latin typeface="Abadi Extra Light" panose="020B0204020104020204" pitchFamily="34" charset="0"/>
              </a:rPr>
              <a:t>Dev</a:t>
            </a:r>
          </a:p>
        </p:txBody>
      </p:sp>
      <p:sp>
        <p:nvSpPr>
          <p:cNvPr id="31" name="TextBox 30">
            <a:extLst>
              <a:ext uri="{FF2B5EF4-FFF2-40B4-BE49-F238E27FC236}">
                <a16:creationId xmlns:a16="http://schemas.microsoft.com/office/drawing/2014/main" id="{AABA38A8-22DD-4AF3-B06A-A7A2B908F495}"/>
              </a:ext>
            </a:extLst>
          </p:cNvPr>
          <p:cNvSpPr txBox="1"/>
          <p:nvPr/>
        </p:nvSpPr>
        <p:spPr>
          <a:xfrm>
            <a:off x="5578933" y="906147"/>
            <a:ext cx="454163" cy="369332"/>
          </a:xfrm>
          <a:prstGeom prst="rect">
            <a:avLst/>
          </a:prstGeom>
          <a:noFill/>
        </p:spPr>
        <p:txBody>
          <a:bodyPr wrap="none" rtlCol="0">
            <a:spAutoFit/>
          </a:bodyPr>
          <a:lstStyle/>
          <a:p>
            <a:r>
              <a:rPr lang="en-US" dirty="0">
                <a:latin typeface="Abadi Extra Light" panose="020B0204020104020204" pitchFamily="34" charset="0"/>
              </a:rPr>
              <a:t>QA</a:t>
            </a:r>
          </a:p>
        </p:txBody>
      </p:sp>
      <p:sp>
        <p:nvSpPr>
          <p:cNvPr id="32" name="TextBox 31">
            <a:extLst>
              <a:ext uri="{FF2B5EF4-FFF2-40B4-BE49-F238E27FC236}">
                <a16:creationId xmlns:a16="http://schemas.microsoft.com/office/drawing/2014/main" id="{B616F680-2C07-495F-A5F2-DE84FFC566C5}"/>
              </a:ext>
            </a:extLst>
          </p:cNvPr>
          <p:cNvSpPr txBox="1"/>
          <p:nvPr/>
        </p:nvSpPr>
        <p:spPr>
          <a:xfrm>
            <a:off x="9628538" y="906147"/>
            <a:ext cx="598434" cy="369332"/>
          </a:xfrm>
          <a:prstGeom prst="rect">
            <a:avLst/>
          </a:prstGeom>
          <a:noFill/>
        </p:spPr>
        <p:txBody>
          <a:bodyPr wrap="none" rtlCol="0">
            <a:spAutoFit/>
          </a:bodyPr>
          <a:lstStyle/>
          <a:p>
            <a:r>
              <a:rPr lang="en-US" dirty="0">
                <a:latin typeface="Abadi Extra Light" panose="020B0204020104020204" pitchFamily="34" charset="0"/>
              </a:rPr>
              <a:t>Prod</a:t>
            </a:r>
          </a:p>
        </p:txBody>
      </p:sp>
      <p:sp>
        <p:nvSpPr>
          <p:cNvPr id="33" name="TextBox 32">
            <a:extLst>
              <a:ext uri="{FF2B5EF4-FFF2-40B4-BE49-F238E27FC236}">
                <a16:creationId xmlns:a16="http://schemas.microsoft.com/office/drawing/2014/main" id="{23DB3E1E-A4A8-4937-AA67-B6D655223EE4}"/>
              </a:ext>
            </a:extLst>
          </p:cNvPr>
          <p:cNvSpPr txBox="1"/>
          <p:nvPr/>
        </p:nvSpPr>
        <p:spPr>
          <a:xfrm>
            <a:off x="7260591" y="3952291"/>
            <a:ext cx="1516404" cy="646331"/>
          </a:xfrm>
          <a:prstGeom prst="rect">
            <a:avLst/>
          </a:prstGeom>
          <a:noFill/>
        </p:spPr>
        <p:txBody>
          <a:bodyPr wrap="square" rtlCol="0">
            <a:spAutoFit/>
          </a:bodyPr>
          <a:lstStyle/>
          <a:p>
            <a:r>
              <a:rPr lang="en-US" dirty="0">
                <a:latin typeface="Abadi Extra Light" panose="020B0204020104020204" pitchFamily="34" charset="0"/>
              </a:rPr>
              <a:t>Always in the same order</a:t>
            </a:r>
          </a:p>
        </p:txBody>
      </p:sp>
      <p:sp>
        <p:nvSpPr>
          <p:cNvPr id="3" name="TextBox 2">
            <a:extLst>
              <a:ext uri="{FF2B5EF4-FFF2-40B4-BE49-F238E27FC236}">
                <a16:creationId xmlns:a16="http://schemas.microsoft.com/office/drawing/2014/main" id="{2FB2BFEF-B36B-4390-ABA7-4358DA85E027}"/>
              </a:ext>
            </a:extLst>
          </p:cNvPr>
          <p:cNvSpPr txBox="1"/>
          <p:nvPr/>
        </p:nvSpPr>
        <p:spPr>
          <a:xfrm>
            <a:off x="1652954" y="457200"/>
            <a:ext cx="9501832" cy="369332"/>
          </a:xfrm>
          <a:prstGeom prst="rect">
            <a:avLst/>
          </a:prstGeom>
          <a:noFill/>
        </p:spPr>
        <p:txBody>
          <a:bodyPr wrap="none" rtlCol="0">
            <a:spAutoFit/>
          </a:bodyPr>
          <a:lstStyle/>
          <a:p>
            <a:r>
              <a:rPr lang="en-US" dirty="0"/>
              <a:t>Say the state of the 3 git branches are as below. And we need to commit I and H (highlighted) to QA.</a:t>
            </a:r>
          </a:p>
        </p:txBody>
      </p:sp>
    </p:spTree>
    <p:extLst>
      <p:ext uri="{BB962C8B-B14F-4D97-AF65-F5344CB8AC3E}">
        <p14:creationId xmlns:p14="http://schemas.microsoft.com/office/powerpoint/2010/main" val="64119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637DBE9-1E74-4438-A7F5-1E6673EACC3E}"/>
              </a:ext>
            </a:extLst>
          </p:cNvPr>
          <p:cNvSpPr txBox="1"/>
          <p:nvPr/>
        </p:nvSpPr>
        <p:spPr>
          <a:xfrm>
            <a:off x="1172550" y="4725547"/>
            <a:ext cx="1287622" cy="341416"/>
          </a:xfrm>
          <a:prstGeom prst="rect">
            <a:avLst/>
          </a:prstGeom>
          <a:noFill/>
          <a:ln>
            <a:solidFill>
              <a:srgbClr val="FFC000"/>
            </a:solidFill>
          </a:ln>
        </p:spPr>
        <p:txBody>
          <a:bodyPr wrap="square" rtlCol="0">
            <a:spAutoFit/>
          </a:bodyPr>
          <a:lstStyle/>
          <a:p>
            <a:pPr algn="ctr"/>
            <a:r>
              <a:rPr lang="en-US" dirty="0">
                <a:latin typeface="Abadi Extra Light" panose="020B0204020104020204" pitchFamily="34" charset="0"/>
              </a:rPr>
              <a:t>V1_A</a:t>
            </a:r>
          </a:p>
        </p:txBody>
      </p:sp>
      <p:sp>
        <p:nvSpPr>
          <p:cNvPr id="7" name="TextBox 6">
            <a:extLst>
              <a:ext uri="{FF2B5EF4-FFF2-40B4-BE49-F238E27FC236}">
                <a16:creationId xmlns:a16="http://schemas.microsoft.com/office/drawing/2014/main" id="{983983F9-3EDA-40F7-8BB1-D502579A2F9B}"/>
              </a:ext>
            </a:extLst>
          </p:cNvPr>
          <p:cNvSpPr txBox="1"/>
          <p:nvPr/>
        </p:nvSpPr>
        <p:spPr>
          <a:xfrm>
            <a:off x="1172547" y="2877588"/>
            <a:ext cx="1287622" cy="341416"/>
          </a:xfrm>
          <a:prstGeom prst="rect">
            <a:avLst/>
          </a:prstGeom>
          <a:noFill/>
          <a:ln>
            <a:solidFill>
              <a:srgbClr val="FFC000"/>
            </a:solidFill>
          </a:ln>
        </p:spPr>
        <p:txBody>
          <a:bodyPr wrap="square" rtlCol="0">
            <a:spAutoFit/>
          </a:bodyPr>
          <a:lstStyle/>
          <a:p>
            <a:pPr algn="ctr"/>
            <a:r>
              <a:rPr lang="en-US" dirty="0">
                <a:latin typeface="Abadi Extra Light" panose="020B0204020104020204" pitchFamily="34" charset="0"/>
              </a:rPr>
              <a:t>V5_E</a:t>
            </a:r>
          </a:p>
        </p:txBody>
      </p:sp>
      <p:sp>
        <p:nvSpPr>
          <p:cNvPr id="8" name="TextBox 7">
            <a:extLst>
              <a:ext uri="{FF2B5EF4-FFF2-40B4-BE49-F238E27FC236}">
                <a16:creationId xmlns:a16="http://schemas.microsoft.com/office/drawing/2014/main" id="{FEBEB522-D2C5-4B63-A2D2-6C301DDE4BFE}"/>
              </a:ext>
            </a:extLst>
          </p:cNvPr>
          <p:cNvSpPr txBox="1"/>
          <p:nvPr/>
        </p:nvSpPr>
        <p:spPr>
          <a:xfrm>
            <a:off x="1172547" y="4281167"/>
            <a:ext cx="1287622" cy="341416"/>
          </a:xfrm>
          <a:prstGeom prst="rect">
            <a:avLst/>
          </a:prstGeom>
          <a:noFill/>
          <a:ln>
            <a:solidFill>
              <a:srgbClr val="FFC000"/>
            </a:solidFill>
          </a:ln>
        </p:spPr>
        <p:txBody>
          <a:bodyPr wrap="square" rtlCol="0">
            <a:spAutoFit/>
          </a:bodyPr>
          <a:lstStyle/>
          <a:p>
            <a:pPr algn="ctr"/>
            <a:r>
              <a:rPr lang="en-US" dirty="0">
                <a:latin typeface="Abadi Extra Light" panose="020B0204020104020204" pitchFamily="34" charset="0"/>
              </a:rPr>
              <a:t>V2_B</a:t>
            </a:r>
          </a:p>
        </p:txBody>
      </p:sp>
      <p:sp>
        <p:nvSpPr>
          <p:cNvPr id="10" name="TextBox 9">
            <a:extLst>
              <a:ext uri="{FF2B5EF4-FFF2-40B4-BE49-F238E27FC236}">
                <a16:creationId xmlns:a16="http://schemas.microsoft.com/office/drawing/2014/main" id="{D52FD726-1581-4489-A037-FD98875EA0B5}"/>
              </a:ext>
            </a:extLst>
          </p:cNvPr>
          <p:cNvSpPr txBox="1"/>
          <p:nvPr/>
        </p:nvSpPr>
        <p:spPr>
          <a:xfrm>
            <a:off x="1172550" y="3836788"/>
            <a:ext cx="1287622" cy="341416"/>
          </a:xfrm>
          <a:prstGeom prst="rect">
            <a:avLst/>
          </a:prstGeom>
          <a:noFill/>
          <a:ln>
            <a:solidFill>
              <a:srgbClr val="FFC000"/>
            </a:solidFill>
          </a:ln>
        </p:spPr>
        <p:txBody>
          <a:bodyPr wrap="square" rtlCol="0">
            <a:spAutoFit/>
          </a:bodyPr>
          <a:lstStyle/>
          <a:p>
            <a:pPr algn="ctr"/>
            <a:r>
              <a:rPr lang="en-US" dirty="0">
                <a:latin typeface="Abadi Extra Light" panose="020B0204020104020204" pitchFamily="34" charset="0"/>
              </a:rPr>
              <a:t>V3_C</a:t>
            </a:r>
          </a:p>
        </p:txBody>
      </p:sp>
      <p:sp>
        <p:nvSpPr>
          <p:cNvPr id="11" name="TextBox 10">
            <a:extLst>
              <a:ext uri="{FF2B5EF4-FFF2-40B4-BE49-F238E27FC236}">
                <a16:creationId xmlns:a16="http://schemas.microsoft.com/office/drawing/2014/main" id="{0B01FC90-FC76-413D-95B7-DC4A05D62D05}"/>
              </a:ext>
            </a:extLst>
          </p:cNvPr>
          <p:cNvSpPr txBox="1"/>
          <p:nvPr/>
        </p:nvSpPr>
        <p:spPr>
          <a:xfrm>
            <a:off x="1172549" y="3357188"/>
            <a:ext cx="1287622" cy="341416"/>
          </a:xfrm>
          <a:prstGeom prst="rect">
            <a:avLst/>
          </a:prstGeom>
          <a:noFill/>
          <a:ln>
            <a:solidFill>
              <a:srgbClr val="FFC000"/>
            </a:solidFill>
          </a:ln>
        </p:spPr>
        <p:txBody>
          <a:bodyPr wrap="square" rtlCol="0">
            <a:spAutoFit/>
          </a:bodyPr>
          <a:lstStyle/>
          <a:p>
            <a:pPr algn="ctr"/>
            <a:r>
              <a:rPr lang="en-US" dirty="0">
                <a:latin typeface="Abadi Extra Light" panose="020B0204020104020204" pitchFamily="34" charset="0"/>
              </a:rPr>
              <a:t>V4_D</a:t>
            </a:r>
          </a:p>
        </p:txBody>
      </p:sp>
      <p:sp>
        <p:nvSpPr>
          <p:cNvPr id="23" name="TextBox 22">
            <a:extLst>
              <a:ext uri="{FF2B5EF4-FFF2-40B4-BE49-F238E27FC236}">
                <a16:creationId xmlns:a16="http://schemas.microsoft.com/office/drawing/2014/main" id="{1CB64CF6-2A3E-49E0-98F9-F5DF70CC1117}"/>
              </a:ext>
            </a:extLst>
          </p:cNvPr>
          <p:cNvSpPr txBox="1"/>
          <p:nvPr/>
        </p:nvSpPr>
        <p:spPr>
          <a:xfrm>
            <a:off x="1172550" y="2397988"/>
            <a:ext cx="1287622" cy="341416"/>
          </a:xfrm>
          <a:prstGeom prst="rect">
            <a:avLst/>
          </a:prstGeom>
          <a:noFill/>
          <a:ln>
            <a:solidFill>
              <a:srgbClr val="FFC000"/>
            </a:solidFill>
          </a:ln>
        </p:spPr>
        <p:txBody>
          <a:bodyPr wrap="square" rtlCol="0">
            <a:spAutoFit/>
          </a:bodyPr>
          <a:lstStyle/>
          <a:p>
            <a:pPr algn="ctr"/>
            <a:r>
              <a:rPr lang="en-US" dirty="0">
                <a:latin typeface="Abadi Extra Light" panose="020B0204020104020204" pitchFamily="34" charset="0"/>
              </a:rPr>
              <a:t>V6_F</a:t>
            </a:r>
          </a:p>
        </p:txBody>
      </p:sp>
      <p:sp>
        <p:nvSpPr>
          <p:cNvPr id="24" name="TextBox 23">
            <a:extLst>
              <a:ext uri="{FF2B5EF4-FFF2-40B4-BE49-F238E27FC236}">
                <a16:creationId xmlns:a16="http://schemas.microsoft.com/office/drawing/2014/main" id="{692FAEAD-12D8-4C1B-8135-BCDF9C692C44}"/>
              </a:ext>
            </a:extLst>
          </p:cNvPr>
          <p:cNvSpPr txBox="1"/>
          <p:nvPr/>
        </p:nvSpPr>
        <p:spPr>
          <a:xfrm>
            <a:off x="1172547" y="550028"/>
            <a:ext cx="1287622" cy="341416"/>
          </a:xfrm>
          <a:prstGeom prst="rect">
            <a:avLst/>
          </a:prstGeom>
          <a:noFill/>
          <a:ln>
            <a:solidFill>
              <a:srgbClr val="FFC000"/>
            </a:solidFill>
          </a:ln>
        </p:spPr>
        <p:txBody>
          <a:bodyPr wrap="square" rtlCol="0">
            <a:spAutoFit/>
          </a:bodyPr>
          <a:lstStyle/>
          <a:p>
            <a:pPr algn="ctr"/>
            <a:r>
              <a:rPr lang="en-US" dirty="0">
                <a:latin typeface="Abadi Extra Light" panose="020B0204020104020204" pitchFamily="34" charset="0"/>
              </a:rPr>
              <a:t>V10_J</a:t>
            </a:r>
          </a:p>
        </p:txBody>
      </p:sp>
      <p:sp>
        <p:nvSpPr>
          <p:cNvPr id="25" name="TextBox 24">
            <a:extLst>
              <a:ext uri="{FF2B5EF4-FFF2-40B4-BE49-F238E27FC236}">
                <a16:creationId xmlns:a16="http://schemas.microsoft.com/office/drawing/2014/main" id="{3F90B52F-8EC1-4F03-9BE4-53FDAE1635DC}"/>
              </a:ext>
            </a:extLst>
          </p:cNvPr>
          <p:cNvSpPr txBox="1"/>
          <p:nvPr/>
        </p:nvSpPr>
        <p:spPr>
          <a:xfrm>
            <a:off x="1172547" y="1953608"/>
            <a:ext cx="1287622" cy="341416"/>
          </a:xfrm>
          <a:prstGeom prst="rect">
            <a:avLst/>
          </a:prstGeom>
          <a:noFill/>
          <a:ln>
            <a:solidFill>
              <a:srgbClr val="FFC000"/>
            </a:solidFill>
          </a:ln>
        </p:spPr>
        <p:txBody>
          <a:bodyPr wrap="square" rtlCol="0">
            <a:spAutoFit/>
          </a:bodyPr>
          <a:lstStyle/>
          <a:p>
            <a:pPr algn="ctr"/>
            <a:r>
              <a:rPr lang="en-US" dirty="0">
                <a:latin typeface="Abadi Extra Light" panose="020B0204020104020204" pitchFamily="34" charset="0"/>
              </a:rPr>
              <a:t>V7_G</a:t>
            </a:r>
          </a:p>
        </p:txBody>
      </p:sp>
      <p:sp>
        <p:nvSpPr>
          <p:cNvPr id="26" name="TextBox 25">
            <a:extLst>
              <a:ext uri="{FF2B5EF4-FFF2-40B4-BE49-F238E27FC236}">
                <a16:creationId xmlns:a16="http://schemas.microsoft.com/office/drawing/2014/main" id="{435D46F3-5FA0-493B-B45C-6CD35F408E76}"/>
              </a:ext>
            </a:extLst>
          </p:cNvPr>
          <p:cNvSpPr txBox="1"/>
          <p:nvPr/>
        </p:nvSpPr>
        <p:spPr>
          <a:xfrm>
            <a:off x="1172550" y="1509228"/>
            <a:ext cx="1287622" cy="341416"/>
          </a:xfrm>
          <a:prstGeom prst="rect">
            <a:avLst/>
          </a:prstGeom>
          <a:solidFill>
            <a:srgbClr val="FFC000"/>
          </a:solidFill>
          <a:ln>
            <a:solidFill>
              <a:srgbClr val="FFC000"/>
            </a:solidFill>
          </a:ln>
        </p:spPr>
        <p:txBody>
          <a:bodyPr wrap="square" rtlCol="0">
            <a:spAutoFit/>
          </a:bodyPr>
          <a:lstStyle/>
          <a:p>
            <a:pPr algn="ctr"/>
            <a:r>
              <a:rPr lang="en-US" dirty="0">
                <a:latin typeface="Abadi Extra Light" panose="020B0204020104020204" pitchFamily="34" charset="0"/>
              </a:rPr>
              <a:t>V8_H</a:t>
            </a:r>
          </a:p>
        </p:txBody>
      </p:sp>
      <p:sp>
        <p:nvSpPr>
          <p:cNvPr id="27" name="TextBox 26">
            <a:extLst>
              <a:ext uri="{FF2B5EF4-FFF2-40B4-BE49-F238E27FC236}">
                <a16:creationId xmlns:a16="http://schemas.microsoft.com/office/drawing/2014/main" id="{4D233109-663C-498F-B864-65A1FE6FBE23}"/>
              </a:ext>
            </a:extLst>
          </p:cNvPr>
          <p:cNvSpPr txBox="1"/>
          <p:nvPr/>
        </p:nvSpPr>
        <p:spPr>
          <a:xfrm>
            <a:off x="1172549" y="1029628"/>
            <a:ext cx="1287622" cy="341416"/>
          </a:xfrm>
          <a:prstGeom prst="rect">
            <a:avLst/>
          </a:prstGeom>
          <a:solidFill>
            <a:srgbClr val="FFC000"/>
          </a:solidFill>
          <a:ln>
            <a:solidFill>
              <a:srgbClr val="FFC000"/>
            </a:solidFill>
          </a:ln>
        </p:spPr>
        <p:txBody>
          <a:bodyPr wrap="square" rtlCol="0">
            <a:spAutoFit/>
          </a:bodyPr>
          <a:lstStyle/>
          <a:p>
            <a:pPr algn="ctr"/>
            <a:r>
              <a:rPr lang="en-US" dirty="0">
                <a:latin typeface="Abadi Extra Light" panose="020B0204020104020204" pitchFamily="34" charset="0"/>
              </a:rPr>
              <a:t>V9_I</a:t>
            </a:r>
          </a:p>
        </p:txBody>
      </p:sp>
      <p:sp>
        <p:nvSpPr>
          <p:cNvPr id="12" name="TextBox 11">
            <a:extLst>
              <a:ext uri="{FF2B5EF4-FFF2-40B4-BE49-F238E27FC236}">
                <a16:creationId xmlns:a16="http://schemas.microsoft.com/office/drawing/2014/main" id="{15198212-D951-4087-BA4D-C5A0AC5CAB4E}"/>
              </a:ext>
            </a:extLst>
          </p:cNvPr>
          <p:cNvSpPr txBox="1"/>
          <p:nvPr/>
        </p:nvSpPr>
        <p:spPr>
          <a:xfrm>
            <a:off x="5301337" y="4725076"/>
            <a:ext cx="1287617" cy="371168"/>
          </a:xfrm>
          <a:prstGeom prst="rect">
            <a:avLst/>
          </a:prstGeom>
          <a:noFill/>
          <a:ln>
            <a:solidFill>
              <a:schemeClr val="accent6">
                <a:lumMod val="60000"/>
                <a:lumOff val="40000"/>
              </a:schemeClr>
            </a:solidFill>
          </a:ln>
        </p:spPr>
        <p:txBody>
          <a:bodyPr wrap="square" rtlCol="0">
            <a:spAutoFit/>
          </a:bodyPr>
          <a:lstStyle/>
          <a:p>
            <a:pPr algn="ctr"/>
            <a:r>
              <a:rPr lang="en-US" dirty="0">
                <a:latin typeface="Abadi Extra Light" panose="020B0204020104020204" pitchFamily="34" charset="0"/>
              </a:rPr>
              <a:t>V1_A</a:t>
            </a:r>
          </a:p>
        </p:txBody>
      </p:sp>
      <p:sp>
        <p:nvSpPr>
          <p:cNvPr id="13" name="TextBox 12">
            <a:extLst>
              <a:ext uri="{FF2B5EF4-FFF2-40B4-BE49-F238E27FC236}">
                <a16:creationId xmlns:a16="http://schemas.microsoft.com/office/drawing/2014/main" id="{1FFA002A-5DEB-4E87-B09C-1906011659F2}"/>
              </a:ext>
            </a:extLst>
          </p:cNvPr>
          <p:cNvSpPr txBox="1"/>
          <p:nvPr/>
        </p:nvSpPr>
        <p:spPr>
          <a:xfrm>
            <a:off x="5301334" y="2716078"/>
            <a:ext cx="1287617" cy="371168"/>
          </a:xfrm>
          <a:prstGeom prst="rect">
            <a:avLst/>
          </a:prstGeom>
          <a:noFill/>
          <a:ln>
            <a:solidFill>
              <a:schemeClr val="accent6">
                <a:lumMod val="60000"/>
                <a:lumOff val="40000"/>
              </a:schemeClr>
            </a:solidFill>
          </a:ln>
        </p:spPr>
        <p:txBody>
          <a:bodyPr wrap="square" rtlCol="0">
            <a:spAutoFit/>
          </a:bodyPr>
          <a:lstStyle/>
          <a:p>
            <a:pPr algn="ctr"/>
            <a:r>
              <a:rPr lang="en-US" dirty="0">
                <a:latin typeface="Abadi Extra Light" panose="020B0204020104020204" pitchFamily="34" charset="0"/>
              </a:rPr>
              <a:t>V5_E</a:t>
            </a:r>
          </a:p>
        </p:txBody>
      </p:sp>
      <p:sp>
        <p:nvSpPr>
          <p:cNvPr id="14" name="TextBox 13">
            <a:extLst>
              <a:ext uri="{FF2B5EF4-FFF2-40B4-BE49-F238E27FC236}">
                <a16:creationId xmlns:a16="http://schemas.microsoft.com/office/drawing/2014/main" id="{475A0369-B7D0-4FD2-AF83-2044D9C03E92}"/>
              </a:ext>
            </a:extLst>
          </p:cNvPr>
          <p:cNvSpPr txBox="1"/>
          <p:nvPr/>
        </p:nvSpPr>
        <p:spPr>
          <a:xfrm>
            <a:off x="5301334" y="4241971"/>
            <a:ext cx="1287617" cy="371168"/>
          </a:xfrm>
          <a:prstGeom prst="rect">
            <a:avLst/>
          </a:prstGeom>
          <a:noFill/>
          <a:ln>
            <a:solidFill>
              <a:schemeClr val="accent6">
                <a:lumMod val="60000"/>
                <a:lumOff val="40000"/>
              </a:schemeClr>
            </a:solidFill>
          </a:ln>
        </p:spPr>
        <p:txBody>
          <a:bodyPr wrap="square" rtlCol="0">
            <a:spAutoFit/>
          </a:bodyPr>
          <a:lstStyle/>
          <a:p>
            <a:pPr algn="ctr"/>
            <a:r>
              <a:rPr lang="en-US" dirty="0">
                <a:latin typeface="Abadi Extra Light" panose="020B0204020104020204" pitchFamily="34" charset="0"/>
              </a:rPr>
              <a:t>V2_B</a:t>
            </a:r>
          </a:p>
        </p:txBody>
      </p:sp>
      <p:sp>
        <p:nvSpPr>
          <p:cNvPr id="15" name="TextBox 14">
            <a:extLst>
              <a:ext uri="{FF2B5EF4-FFF2-40B4-BE49-F238E27FC236}">
                <a16:creationId xmlns:a16="http://schemas.microsoft.com/office/drawing/2014/main" id="{D258E418-EBFE-456E-9D39-EAA476860C51}"/>
              </a:ext>
            </a:extLst>
          </p:cNvPr>
          <p:cNvSpPr txBox="1"/>
          <p:nvPr/>
        </p:nvSpPr>
        <p:spPr>
          <a:xfrm>
            <a:off x="5301336" y="3758867"/>
            <a:ext cx="1287617" cy="371168"/>
          </a:xfrm>
          <a:prstGeom prst="rect">
            <a:avLst/>
          </a:prstGeom>
          <a:noFill/>
          <a:ln>
            <a:solidFill>
              <a:schemeClr val="accent6">
                <a:lumMod val="60000"/>
                <a:lumOff val="40000"/>
              </a:schemeClr>
            </a:solidFill>
          </a:ln>
        </p:spPr>
        <p:txBody>
          <a:bodyPr wrap="square" rtlCol="0">
            <a:spAutoFit/>
          </a:bodyPr>
          <a:lstStyle/>
          <a:p>
            <a:pPr algn="ctr"/>
            <a:r>
              <a:rPr lang="en-US" dirty="0">
                <a:latin typeface="Abadi Extra Light" panose="020B0204020104020204" pitchFamily="34" charset="0"/>
              </a:rPr>
              <a:t>V3_C</a:t>
            </a:r>
          </a:p>
        </p:txBody>
      </p:sp>
      <p:sp>
        <p:nvSpPr>
          <p:cNvPr id="16" name="TextBox 15">
            <a:extLst>
              <a:ext uri="{FF2B5EF4-FFF2-40B4-BE49-F238E27FC236}">
                <a16:creationId xmlns:a16="http://schemas.microsoft.com/office/drawing/2014/main" id="{16EDB546-A9AD-4833-ABE2-58DF2C7879F4}"/>
              </a:ext>
            </a:extLst>
          </p:cNvPr>
          <p:cNvSpPr txBox="1"/>
          <p:nvPr/>
        </p:nvSpPr>
        <p:spPr>
          <a:xfrm>
            <a:off x="5301335" y="3237472"/>
            <a:ext cx="1287617" cy="371168"/>
          </a:xfrm>
          <a:prstGeom prst="rect">
            <a:avLst/>
          </a:prstGeom>
          <a:noFill/>
          <a:ln>
            <a:solidFill>
              <a:schemeClr val="accent6">
                <a:lumMod val="60000"/>
                <a:lumOff val="40000"/>
              </a:schemeClr>
            </a:solidFill>
          </a:ln>
        </p:spPr>
        <p:txBody>
          <a:bodyPr wrap="square" rtlCol="0">
            <a:spAutoFit/>
          </a:bodyPr>
          <a:lstStyle/>
          <a:p>
            <a:pPr algn="ctr"/>
            <a:r>
              <a:rPr lang="en-US" dirty="0">
                <a:latin typeface="Abadi Extra Light" panose="020B0204020104020204" pitchFamily="34" charset="0"/>
              </a:rPr>
              <a:t>V4_D</a:t>
            </a:r>
          </a:p>
        </p:txBody>
      </p:sp>
      <p:sp>
        <p:nvSpPr>
          <p:cNvPr id="28" name="TextBox 27">
            <a:extLst>
              <a:ext uri="{FF2B5EF4-FFF2-40B4-BE49-F238E27FC236}">
                <a16:creationId xmlns:a16="http://schemas.microsoft.com/office/drawing/2014/main" id="{79F658A6-FB9C-428C-9195-98FF6ED50DFC}"/>
              </a:ext>
            </a:extLst>
          </p:cNvPr>
          <p:cNvSpPr txBox="1"/>
          <p:nvPr/>
        </p:nvSpPr>
        <p:spPr>
          <a:xfrm>
            <a:off x="5301332" y="1673290"/>
            <a:ext cx="1287617" cy="371168"/>
          </a:xfrm>
          <a:prstGeom prst="rect">
            <a:avLst/>
          </a:prstGeom>
          <a:solidFill>
            <a:srgbClr val="FFC000"/>
          </a:solidFill>
          <a:ln>
            <a:solidFill>
              <a:schemeClr val="accent6">
                <a:lumMod val="60000"/>
                <a:lumOff val="40000"/>
              </a:schemeClr>
            </a:solidFill>
          </a:ln>
        </p:spPr>
        <p:txBody>
          <a:bodyPr wrap="square" rtlCol="0">
            <a:spAutoFit/>
          </a:bodyPr>
          <a:lstStyle/>
          <a:p>
            <a:pPr algn="ctr"/>
            <a:r>
              <a:rPr lang="en-US" dirty="0">
                <a:latin typeface="Abadi Extra Light" panose="020B0204020104020204" pitchFamily="34" charset="0"/>
              </a:rPr>
              <a:t>V7_I</a:t>
            </a:r>
          </a:p>
        </p:txBody>
      </p:sp>
      <p:sp>
        <p:nvSpPr>
          <p:cNvPr id="29" name="TextBox 28">
            <a:extLst>
              <a:ext uri="{FF2B5EF4-FFF2-40B4-BE49-F238E27FC236}">
                <a16:creationId xmlns:a16="http://schemas.microsoft.com/office/drawing/2014/main" id="{76C249FE-B473-46DD-86B9-01B4B9E302C1}"/>
              </a:ext>
            </a:extLst>
          </p:cNvPr>
          <p:cNvSpPr txBox="1"/>
          <p:nvPr/>
        </p:nvSpPr>
        <p:spPr>
          <a:xfrm>
            <a:off x="5301334" y="2194684"/>
            <a:ext cx="1287617" cy="371168"/>
          </a:xfrm>
          <a:prstGeom prst="rect">
            <a:avLst/>
          </a:prstGeom>
          <a:solidFill>
            <a:srgbClr val="FFC000"/>
          </a:solidFill>
          <a:ln>
            <a:solidFill>
              <a:schemeClr val="accent6">
                <a:lumMod val="60000"/>
                <a:lumOff val="40000"/>
              </a:schemeClr>
            </a:solidFill>
          </a:ln>
        </p:spPr>
        <p:txBody>
          <a:bodyPr wrap="square" rtlCol="0">
            <a:spAutoFit/>
          </a:bodyPr>
          <a:lstStyle/>
          <a:p>
            <a:pPr algn="ctr"/>
            <a:r>
              <a:rPr lang="en-US" dirty="0">
                <a:latin typeface="Abadi Extra Light" panose="020B0204020104020204" pitchFamily="34" charset="0"/>
              </a:rPr>
              <a:t>V6_H</a:t>
            </a:r>
          </a:p>
        </p:txBody>
      </p:sp>
      <p:pic>
        <p:nvPicPr>
          <p:cNvPr id="30" name="Graphic 29" descr="Laptop">
            <a:extLst>
              <a:ext uri="{FF2B5EF4-FFF2-40B4-BE49-F238E27FC236}">
                <a16:creationId xmlns:a16="http://schemas.microsoft.com/office/drawing/2014/main" id="{7B6AC9F6-921F-42FE-9B66-68AAE152B3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79341" y="2694240"/>
            <a:ext cx="914400" cy="914400"/>
          </a:xfrm>
          <a:prstGeom prst="rect">
            <a:avLst/>
          </a:prstGeom>
        </p:spPr>
      </p:pic>
      <p:sp>
        <p:nvSpPr>
          <p:cNvPr id="32" name="Arrow: Down 31">
            <a:extLst>
              <a:ext uri="{FF2B5EF4-FFF2-40B4-BE49-F238E27FC236}">
                <a16:creationId xmlns:a16="http://schemas.microsoft.com/office/drawing/2014/main" id="{06F029B7-A518-4F8B-BB41-C8AED7AA2619}"/>
              </a:ext>
            </a:extLst>
          </p:cNvPr>
          <p:cNvSpPr/>
          <p:nvPr/>
        </p:nvSpPr>
        <p:spPr>
          <a:xfrm rot="16200000">
            <a:off x="7384991" y="2917314"/>
            <a:ext cx="155510" cy="447869"/>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EADA246E-E457-4040-A263-2E74F2CEEF69}"/>
              </a:ext>
            </a:extLst>
          </p:cNvPr>
          <p:cNvSpPr txBox="1"/>
          <p:nvPr/>
        </p:nvSpPr>
        <p:spPr>
          <a:xfrm>
            <a:off x="8812378" y="2776725"/>
            <a:ext cx="3303661" cy="646331"/>
          </a:xfrm>
          <a:prstGeom prst="rect">
            <a:avLst/>
          </a:prstGeom>
          <a:noFill/>
        </p:spPr>
        <p:txBody>
          <a:bodyPr wrap="none" rtlCol="0">
            <a:spAutoFit/>
          </a:bodyPr>
          <a:lstStyle/>
          <a:p>
            <a:r>
              <a:rPr lang="en-US" dirty="0">
                <a:latin typeface="Abadi Extra Light" panose="020B0204020104020204" pitchFamily="34" charset="0"/>
              </a:rPr>
              <a:t>1</a:t>
            </a:r>
            <a:r>
              <a:rPr lang="en-US" baseline="30000" dirty="0">
                <a:latin typeface="Abadi Extra Light" panose="020B0204020104020204" pitchFamily="34" charset="0"/>
              </a:rPr>
              <a:t>st </a:t>
            </a:r>
            <a:r>
              <a:rPr lang="en-US" dirty="0">
                <a:latin typeface="Abadi Extra Light" panose="020B0204020104020204" pitchFamily="34" charset="0"/>
              </a:rPr>
              <a:t>Step: Pull latest QA and </a:t>
            </a:r>
          </a:p>
          <a:p>
            <a:r>
              <a:rPr lang="en-US" dirty="0">
                <a:latin typeface="Abadi Extra Light" panose="020B0204020104020204" pitchFamily="34" charset="0"/>
              </a:rPr>
              <a:t>create a custom branch from there</a:t>
            </a:r>
          </a:p>
        </p:txBody>
      </p:sp>
      <p:sp>
        <p:nvSpPr>
          <p:cNvPr id="35" name="TextBox 34">
            <a:extLst>
              <a:ext uri="{FF2B5EF4-FFF2-40B4-BE49-F238E27FC236}">
                <a16:creationId xmlns:a16="http://schemas.microsoft.com/office/drawing/2014/main" id="{7EFA829B-55F4-484E-AFAB-CC9D6C00D624}"/>
              </a:ext>
            </a:extLst>
          </p:cNvPr>
          <p:cNvSpPr txBox="1"/>
          <p:nvPr/>
        </p:nvSpPr>
        <p:spPr>
          <a:xfrm>
            <a:off x="2743733" y="2499291"/>
            <a:ext cx="2663934" cy="369332"/>
          </a:xfrm>
          <a:prstGeom prst="rect">
            <a:avLst/>
          </a:prstGeom>
          <a:noFill/>
        </p:spPr>
        <p:txBody>
          <a:bodyPr wrap="none" rtlCol="0">
            <a:spAutoFit/>
          </a:bodyPr>
          <a:lstStyle/>
          <a:p>
            <a:r>
              <a:rPr lang="en-US" dirty="0">
                <a:latin typeface="Abadi Extra Light" panose="020B0204020104020204" pitchFamily="34" charset="0"/>
              </a:rPr>
              <a:t>2</a:t>
            </a:r>
            <a:r>
              <a:rPr lang="en-US" baseline="30000" dirty="0">
                <a:latin typeface="Abadi Extra Light" panose="020B0204020104020204" pitchFamily="34" charset="0"/>
              </a:rPr>
              <a:t>nd</a:t>
            </a:r>
            <a:r>
              <a:rPr lang="en-US" dirty="0">
                <a:latin typeface="Abadi Extra Light" panose="020B0204020104020204" pitchFamily="34" charset="0"/>
              </a:rPr>
              <a:t> Step: Rename (Locally)</a:t>
            </a:r>
          </a:p>
        </p:txBody>
      </p:sp>
      <p:sp>
        <p:nvSpPr>
          <p:cNvPr id="36" name="TextBox 35">
            <a:extLst>
              <a:ext uri="{FF2B5EF4-FFF2-40B4-BE49-F238E27FC236}">
                <a16:creationId xmlns:a16="http://schemas.microsoft.com/office/drawing/2014/main" id="{B8E972C3-2D3B-4C48-856A-4B5108D790C2}"/>
              </a:ext>
            </a:extLst>
          </p:cNvPr>
          <p:cNvSpPr txBox="1"/>
          <p:nvPr/>
        </p:nvSpPr>
        <p:spPr>
          <a:xfrm>
            <a:off x="1543463" y="137562"/>
            <a:ext cx="545790" cy="369332"/>
          </a:xfrm>
          <a:prstGeom prst="rect">
            <a:avLst/>
          </a:prstGeom>
          <a:noFill/>
        </p:spPr>
        <p:txBody>
          <a:bodyPr wrap="none" rtlCol="0">
            <a:spAutoFit/>
          </a:bodyPr>
          <a:lstStyle/>
          <a:p>
            <a:r>
              <a:rPr lang="en-US" dirty="0">
                <a:latin typeface="Abadi Extra Light" panose="020B0204020104020204" pitchFamily="34" charset="0"/>
              </a:rPr>
              <a:t>Dev</a:t>
            </a:r>
          </a:p>
        </p:txBody>
      </p:sp>
      <p:sp>
        <p:nvSpPr>
          <p:cNvPr id="37" name="TextBox 36">
            <a:extLst>
              <a:ext uri="{FF2B5EF4-FFF2-40B4-BE49-F238E27FC236}">
                <a16:creationId xmlns:a16="http://schemas.microsoft.com/office/drawing/2014/main" id="{3A22F3D3-3359-4830-8ADF-149DAF03F9D2}"/>
              </a:ext>
            </a:extLst>
          </p:cNvPr>
          <p:cNvSpPr txBox="1"/>
          <p:nvPr/>
        </p:nvSpPr>
        <p:spPr>
          <a:xfrm>
            <a:off x="5089798" y="149233"/>
            <a:ext cx="2296013" cy="369332"/>
          </a:xfrm>
          <a:prstGeom prst="rect">
            <a:avLst/>
          </a:prstGeom>
          <a:noFill/>
        </p:spPr>
        <p:txBody>
          <a:bodyPr wrap="none" rtlCol="0">
            <a:spAutoFit/>
          </a:bodyPr>
          <a:lstStyle/>
          <a:p>
            <a:r>
              <a:rPr lang="en-US" dirty="0">
                <a:latin typeface="Abadi Extra Light" panose="020B0204020104020204" pitchFamily="34" charset="0"/>
              </a:rPr>
              <a:t>QA (Local : </a:t>
            </a:r>
            <a:r>
              <a:rPr lang="en-US" dirty="0" err="1">
                <a:latin typeface="Abadi Extra Light" panose="020B0204020104020204" pitchFamily="34" charset="0"/>
              </a:rPr>
              <a:t>qa-manish</a:t>
            </a:r>
            <a:r>
              <a:rPr lang="en-US" dirty="0">
                <a:latin typeface="Abadi Extra Light" panose="020B0204020104020204" pitchFamily="34" charset="0"/>
              </a:rPr>
              <a:t>)</a:t>
            </a:r>
          </a:p>
        </p:txBody>
      </p:sp>
      <p:cxnSp>
        <p:nvCxnSpPr>
          <p:cNvPr id="39" name="Straight Arrow Connector 38">
            <a:extLst>
              <a:ext uri="{FF2B5EF4-FFF2-40B4-BE49-F238E27FC236}">
                <a16:creationId xmlns:a16="http://schemas.microsoft.com/office/drawing/2014/main" id="{A2EDB8DB-F71E-4D0F-929F-2E1941AE2ED1}"/>
              </a:ext>
            </a:extLst>
          </p:cNvPr>
          <p:cNvCxnSpPr>
            <a:stCxn id="27" idx="3"/>
            <a:endCxn id="28" idx="1"/>
          </p:cNvCxnSpPr>
          <p:nvPr/>
        </p:nvCxnSpPr>
        <p:spPr>
          <a:xfrm>
            <a:off x="2460171" y="1200336"/>
            <a:ext cx="2841161" cy="658538"/>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8C463F8-673E-4376-97DE-B78470E8B994}"/>
              </a:ext>
            </a:extLst>
          </p:cNvPr>
          <p:cNvCxnSpPr>
            <a:stCxn id="26" idx="3"/>
          </p:cNvCxnSpPr>
          <p:nvPr/>
        </p:nvCxnSpPr>
        <p:spPr>
          <a:xfrm>
            <a:off x="2460172" y="1679936"/>
            <a:ext cx="2796073" cy="718052"/>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3465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637DBE9-1E74-4438-A7F5-1E6673EACC3E}"/>
              </a:ext>
            </a:extLst>
          </p:cNvPr>
          <p:cNvSpPr txBox="1"/>
          <p:nvPr/>
        </p:nvSpPr>
        <p:spPr>
          <a:xfrm>
            <a:off x="1203651" y="5367104"/>
            <a:ext cx="1287622" cy="341416"/>
          </a:xfrm>
          <a:prstGeom prst="rect">
            <a:avLst/>
          </a:prstGeom>
          <a:noFill/>
          <a:ln>
            <a:solidFill>
              <a:srgbClr val="FFC000"/>
            </a:solidFill>
          </a:ln>
        </p:spPr>
        <p:txBody>
          <a:bodyPr wrap="square" rtlCol="0">
            <a:spAutoFit/>
          </a:bodyPr>
          <a:lstStyle/>
          <a:p>
            <a:pPr algn="ctr"/>
            <a:r>
              <a:rPr lang="en-US" dirty="0">
                <a:latin typeface="Abadi Extra Light" panose="020B0204020104020204" pitchFamily="34" charset="0"/>
              </a:rPr>
              <a:t>V1_A</a:t>
            </a:r>
          </a:p>
        </p:txBody>
      </p:sp>
      <p:sp>
        <p:nvSpPr>
          <p:cNvPr id="7" name="TextBox 6">
            <a:extLst>
              <a:ext uri="{FF2B5EF4-FFF2-40B4-BE49-F238E27FC236}">
                <a16:creationId xmlns:a16="http://schemas.microsoft.com/office/drawing/2014/main" id="{983983F9-3EDA-40F7-8BB1-D502579A2F9B}"/>
              </a:ext>
            </a:extLst>
          </p:cNvPr>
          <p:cNvSpPr txBox="1"/>
          <p:nvPr/>
        </p:nvSpPr>
        <p:spPr>
          <a:xfrm>
            <a:off x="1203648" y="3519145"/>
            <a:ext cx="1287622" cy="341416"/>
          </a:xfrm>
          <a:prstGeom prst="rect">
            <a:avLst/>
          </a:prstGeom>
          <a:noFill/>
          <a:ln>
            <a:solidFill>
              <a:srgbClr val="FFC000"/>
            </a:solidFill>
          </a:ln>
        </p:spPr>
        <p:txBody>
          <a:bodyPr wrap="square" rtlCol="0">
            <a:spAutoFit/>
          </a:bodyPr>
          <a:lstStyle/>
          <a:p>
            <a:pPr algn="ctr"/>
            <a:r>
              <a:rPr lang="en-US" dirty="0">
                <a:latin typeface="Abadi Extra Light" panose="020B0204020104020204" pitchFamily="34" charset="0"/>
              </a:rPr>
              <a:t>V5_E</a:t>
            </a:r>
          </a:p>
        </p:txBody>
      </p:sp>
      <p:sp>
        <p:nvSpPr>
          <p:cNvPr id="8" name="TextBox 7">
            <a:extLst>
              <a:ext uri="{FF2B5EF4-FFF2-40B4-BE49-F238E27FC236}">
                <a16:creationId xmlns:a16="http://schemas.microsoft.com/office/drawing/2014/main" id="{FEBEB522-D2C5-4B63-A2D2-6C301DDE4BFE}"/>
              </a:ext>
            </a:extLst>
          </p:cNvPr>
          <p:cNvSpPr txBox="1"/>
          <p:nvPr/>
        </p:nvSpPr>
        <p:spPr>
          <a:xfrm>
            <a:off x="1203648" y="4922724"/>
            <a:ext cx="1287622" cy="341416"/>
          </a:xfrm>
          <a:prstGeom prst="rect">
            <a:avLst/>
          </a:prstGeom>
          <a:noFill/>
          <a:ln>
            <a:solidFill>
              <a:srgbClr val="FFC000"/>
            </a:solidFill>
          </a:ln>
        </p:spPr>
        <p:txBody>
          <a:bodyPr wrap="square" rtlCol="0">
            <a:spAutoFit/>
          </a:bodyPr>
          <a:lstStyle/>
          <a:p>
            <a:pPr algn="ctr"/>
            <a:r>
              <a:rPr lang="en-US" dirty="0">
                <a:latin typeface="Abadi Extra Light" panose="020B0204020104020204" pitchFamily="34" charset="0"/>
              </a:rPr>
              <a:t>V2_B</a:t>
            </a:r>
          </a:p>
        </p:txBody>
      </p:sp>
      <p:sp>
        <p:nvSpPr>
          <p:cNvPr id="10" name="TextBox 9">
            <a:extLst>
              <a:ext uri="{FF2B5EF4-FFF2-40B4-BE49-F238E27FC236}">
                <a16:creationId xmlns:a16="http://schemas.microsoft.com/office/drawing/2014/main" id="{D52FD726-1581-4489-A037-FD98875EA0B5}"/>
              </a:ext>
            </a:extLst>
          </p:cNvPr>
          <p:cNvSpPr txBox="1"/>
          <p:nvPr/>
        </p:nvSpPr>
        <p:spPr>
          <a:xfrm>
            <a:off x="1203651" y="4478345"/>
            <a:ext cx="1287622" cy="341416"/>
          </a:xfrm>
          <a:prstGeom prst="rect">
            <a:avLst/>
          </a:prstGeom>
          <a:noFill/>
          <a:ln>
            <a:solidFill>
              <a:srgbClr val="FFC000"/>
            </a:solidFill>
          </a:ln>
        </p:spPr>
        <p:txBody>
          <a:bodyPr wrap="square" rtlCol="0">
            <a:spAutoFit/>
          </a:bodyPr>
          <a:lstStyle/>
          <a:p>
            <a:pPr algn="ctr"/>
            <a:r>
              <a:rPr lang="en-US" dirty="0">
                <a:latin typeface="Abadi Extra Light" panose="020B0204020104020204" pitchFamily="34" charset="0"/>
              </a:rPr>
              <a:t>V3_C</a:t>
            </a:r>
          </a:p>
        </p:txBody>
      </p:sp>
      <p:sp>
        <p:nvSpPr>
          <p:cNvPr id="11" name="TextBox 10">
            <a:extLst>
              <a:ext uri="{FF2B5EF4-FFF2-40B4-BE49-F238E27FC236}">
                <a16:creationId xmlns:a16="http://schemas.microsoft.com/office/drawing/2014/main" id="{0B01FC90-FC76-413D-95B7-DC4A05D62D05}"/>
              </a:ext>
            </a:extLst>
          </p:cNvPr>
          <p:cNvSpPr txBox="1"/>
          <p:nvPr/>
        </p:nvSpPr>
        <p:spPr>
          <a:xfrm>
            <a:off x="1203650" y="3998745"/>
            <a:ext cx="1287622" cy="341416"/>
          </a:xfrm>
          <a:prstGeom prst="rect">
            <a:avLst/>
          </a:prstGeom>
          <a:noFill/>
          <a:ln>
            <a:solidFill>
              <a:srgbClr val="FFC000"/>
            </a:solidFill>
          </a:ln>
        </p:spPr>
        <p:txBody>
          <a:bodyPr wrap="square" rtlCol="0">
            <a:spAutoFit/>
          </a:bodyPr>
          <a:lstStyle/>
          <a:p>
            <a:pPr algn="ctr"/>
            <a:r>
              <a:rPr lang="en-US" dirty="0">
                <a:latin typeface="Abadi Extra Light" panose="020B0204020104020204" pitchFamily="34" charset="0"/>
              </a:rPr>
              <a:t>V4_D</a:t>
            </a:r>
          </a:p>
        </p:txBody>
      </p:sp>
      <p:sp>
        <p:nvSpPr>
          <p:cNvPr id="23" name="TextBox 22">
            <a:extLst>
              <a:ext uri="{FF2B5EF4-FFF2-40B4-BE49-F238E27FC236}">
                <a16:creationId xmlns:a16="http://schemas.microsoft.com/office/drawing/2014/main" id="{1CB64CF6-2A3E-49E0-98F9-F5DF70CC1117}"/>
              </a:ext>
            </a:extLst>
          </p:cNvPr>
          <p:cNvSpPr txBox="1"/>
          <p:nvPr/>
        </p:nvSpPr>
        <p:spPr>
          <a:xfrm>
            <a:off x="1203651" y="3039545"/>
            <a:ext cx="1287622" cy="341416"/>
          </a:xfrm>
          <a:prstGeom prst="rect">
            <a:avLst/>
          </a:prstGeom>
          <a:solidFill>
            <a:schemeClr val="accent6">
              <a:lumMod val="60000"/>
              <a:lumOff val="40000"/>
            </a:schemeClr>
          </a:solidFill>
          <a:ln>
            <a:noFill/>
          </a:ln>
        </p:spPr>
        <p:txBody>
          <a:bodyPr wrap="square" rtlCol="0">
            <a:spAutoFit/>
          </a:bodyPr>
          <a:lstStyle/>
          <a:p>
            <a:pPr algn="ctr"/>
            <a:r>
              <a:rPr lang="en-US" dirty="0">
                <a:latin typeface="Abadi Extra Light" panose="020B0204020104020204" pitchFamily="34" charset="0"/>
              </a:rPr>
              <a:t>V6_F</a:t>
            </a:r>
          </a:p>
        </p:txBody>
      </p:sp>
      <p:sp>
        <p:nvSpPr>
          <p:cNvPr id="24" name="TextBox 23">
            <a:extLst>
              <a:ext uri="{FF2B5EF4-FFF2-40B4-BE49-F238E27FC236}">
                <a16:creationId xmlns:a16="http://schemas.microsoft.com/office/drawing/2014/main" id="{692FAEAD-12D8-4C1B-8135-BCDF9C692C44}"/>
              </a:ext>
            </a:extLst>
          </p:cNvPr>
          <p:cNvSpPr txBox="1"/>
          <p:nvPr/>
        </p:nvSpPr>
        <p:spPr>
          <a:xfrm>
            <a:off x="1203648" y="1191585"/>
            <a:ext cx="1287622" cy="341416"/>
          </a:xfrm>
          <a:prstGeom prst="rect">
            <a:avLst/>
          </a:prstGeom>
          <a:solidFill>
            <a:schemeClr val="accent6">
              <a:lumMod val="60000"/>
              <a:lumOff val="40000"/>
            </a:schemeClr>
          </a:solidFill>
          <a:ln>
            <a:noFill/>
          </a:ln>
        </p:spPr>
        <p:txBody>
          <a:bodyPr wrap="square" rtlCol="0">
            <a:spAutoFit/>
          </a:bodyPr>
          <a:lstStyle/>
          <a:p>
            <a:pPr algn="ctr"/>
            <a:r>
              <a:rPr lang="en-US" dirty="0">
                <a:latin typeface="Abadi Extra Light" panose="020B0204020104020204" pitchFamily="34" charset="0"/>
              </a:rPr>
              <a:t>V10_J</a:t>
            </a:r>
          </a:p>
        </p:txBody>
      </p:sp>
      <p:sp>
        <p:nvSpPr>
          <p:cNvPr id="25" name="TextBox 24">
            <a:extLst>
              <a:ext uri="{FF2B5EF4-FFF2-40B4-BE49-F238E27FC236}">
                <a16:creationId xmlns:a16="http://schemas.microsoft.com/office/drawing/2014/main" id="{3F90B52F-8EC1-4F03-9BE4-53FDAE1635DC}"/>
              </a:ext>
            </a:extLst>
          </p:cNvPr>
          <p:cNvSpPr txBox="1"/>
          <p:nvPr/>
        </p:nvSpPr>
        <p:spPr>
          <a:xfrm>
            <a:off x="1203648" y="2595165"/>
            <a:ext cx="1287622" cy="341416"/>
          </a:xfrm>
          <a:prstGeom prst="rect">
            <a:avLst/>
          </a:prstGeom>
          <a:solidFill>
            <a:schemeClr val="accent6">
              <a:lumMod val="60000"/>
              <a:lumOff val="40000"/>
            </a:schemeClr>
          </a:solidFill>
          <a:ln>
            <a:noFill/>
          </a:ln>
        </p:spPr>
        <p:txBody>
          <a:bodyPr wrap="square" rtlCol="0">
            <a:spAutoFit/>
          </a:bodyPr>
          <a:lstStyle/>
          <a:p>
            <a:pPr algn="ctr"/>
            <a:r>
              <a:rPr lang="en-US" dirty="0">
                <a:latin typeface="Abadi Extra Light" panose="020B0204020104020204" pitchFamily="34" charset="0"/>
              </a:rPr>
              <a:t>V7_G</a:t>
            </a:r>
          </a:p>
        </p:txBody>
      </p:sp>
      <p:sp>
        <p:nvSpPr>
          <p:cNvPr id="26" name="TextBox 25">
            <a:extLst>
              <a:ext uri="{FF2B5EF4-FFF2-40B4-BE49-F238E27FC236}">
                <a16:creationId xmlns:a16="http://schemas.microsoft.com/office/drawing/2014/main" id="{435D46F3-5FA0-493B-B45C-6CD35F408E76}"/>
              </a:ext>
            </a:extLst>
          </p:cNvPr>
          <p:cNvSpPr txBox="1"/>
          <p:nvPr/>
        </p:nvSpPr>
        <p:spPr>
          <a:xfrm>
            <a:off x="1203651" y="2150785"/>
            <a:ext cx="1287622" cy="341416"/>
          </a:xfrm>
          <a:prstGeom prst="rect">
            <a:avLst/>
          </a:prstGeom>
          <a:solidFill>
            <a:srgbClr val="FFC000"/>
          </a:solidFill>
          <a:ln>
            <a:solidFill>
              <a:srgbClr val="FFC000"/>
            </a:solidFill>
          </a:ln>
        </p:spPr>
        <p:txBody>
          <a:bodyPr wrap="square" rtlCol="0">
            <a:spAutoFit/>
          </a:bodyPr>
          <a:lstStyle/>
          <a:p>
            <a:pPr algn="ctr"/>
            <a:r>
              <a:rPr lang="en-US" dirty="0">
                <a:latin typeface="Abadi Extra Light" panose="020B0204020104020204" pitchFamily="34" charset="0"/>
              </a:rPr>
              <a:t>V8_H</a:t>
            </a:r>
          </a:p>
        </p:txBody>
      </p:sp>
      <p:sp>
        <p:nvSpPr>
          <p:cNvPr id="27" name="TextBox 26">
            <a:extLst>
              <a:ext uri="{FF2B5EF4-FFF2-40B4-BE49-F238E27FC236}">
                <a16:creationId xmlns:a16="http://schemas.microsoft.com/office/drawing/2014/main" id="{4D233109-663C-498F-B864-65A1FE6FBE23}"/>
              </a:ext>
            </a:extLst>
          </p:cNvPr>
          <p:cNvSpPr txBox="1"/>
          <p:nvPr/>
        </p:nvSpPr>
        <p:spPr>
          <a:xfrm>
            <a:off x="1203650" y="1671185"/>
            <a:ext cx="1287622" cy="341416"/>
          </a:xfrm>
          <a:prstGeom prst="rect">
            <a:avLst/>
          </a:prstGeom>
          <a:solidFill>
            <a:srgbClr val="FFC000"/>
          </a:solidFill>
          <a:ln>
            <a:solidFill>
              <a:srgbClr val="FFC000"/>
            </a:solidFill>
          </a:ln>
        </p:spPr>
        <p:txBody>
          <a:bodyPr wrap="square" rtlCol="0">
            <a:spAutoFit/>
          </a:bodyPr>
          <a:lstStyle/>
          <a:p>
            <a:pPr algn="ctr"/>
            <a:r>
              <a:rPr lang="en-US" dirty="0">
                <a:latin typeface="Abadi Extra Light" panose="020B0204020104020204" pitchFamily="34" charset="0"/>
              </a:rPr>
              <a:t>V9_I</a:t>
            </a:r>
          </a:p>
        </p:txBody>
      </p:sp>
      <p:pic>
        <p:nvPicPr>
          <p:cNvPr id="30" name="Graphic 29" descr="Laptop">
            <a:extLst>
              <a:ext uri="{FF2B5EF4-FFF2-40B4-BE49-F238E27FC236}">
                <a16:creationId xmlns:a16="http://schemas.microsoft.com/office/drawing/2014/main" id="{7B6AC9F6-921F-42FE-9B66-68AAE152B3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80956" y="5943600"/>
            <a:ext cx="914400" cy="914400"/>
          </a:xfrm>
          <a:prstGeom prst="rect">
            <a:avLst/>
          </a:prstGeom>
        </p:spPr>
      </p:pic>
      <p:sp>
        <p:nvSpPr>
          <p:cNvPr id="35" name="TextBox 34">
            <a:extLst>
              <a:ext uri="{FF2B5EF4-FFF2-40B4-BE49-F238E27FC236}">
                <a16:creationId xmlns:a16="http://schemas.microsoft.com/office/drawing/2014/main" id="{7EFA829B-55F4-484E-AFAB-CC9D6C00D624}"/>
              </a:ext>
            </a:extLst>
          </p:cNvPr>
          <p:cNvSpPr txBox="1"/>
          <p:nvPr/>
        </p:nvSpPr>
        <p:spPr>
          <a:xfrm>
            <a:off x="6659295" y="1616630"/>
            <a:ext cx="5426958" cy="2308324"/>
          </a:xfrm>
          <a:prstGeom prst="rect">
            <a:avLst/>
          </a:prstGeom>
          <a:noFill/>
        </p:spPr>
        <p:txBody>
          <a:bodyPr wrap="square" rtlCol="0">
            <a:spAutoFit/>
          </a:bodyPr>
          <a:lstStyle/>
          <a:p>
            <a:r>
              <a:rPr lang="en-US" sz="1600" dirty="0">
                <a:latin typeface="Abadi Extra Light" panose="020B0204020104020204" pitchFamily="34" charset="0"/>
              </a:rPr>
              <a:t>1. Copy over scripts which are not present in QA local branch</a:t>
            </a:r>
          </a:p>
          <a:p>
            <a:r>
              <a:rPr lang="en-US" sz="1600" dirty="0">
                <a:latin typeface="Abadi Extra Light" panose="020B0204020104020204" pitchFamily="34" charset="0"/>
              </a:rPr>
              <a:t>and rename remaining files, keeping the order same.(Locally).</a:t>
            </a:r>
          </a:p>
          <a:p>
            <a:r>
              <a:rPr lang="en-US" sz="1600" dirty="0">
                <a:latin typeface="Abadi Extra Light" panose="020B0204020104020204" pitchFamily="34" charset="0"/>
              </a:rPr>
              <a:t>2. Run python script locally, to update database schema based on this order.</a:t>
            </a:r>
          </a:p>
          <a:p>
            <a:r>
              <a:rPr lang="en-US" sz="1600" dirty="0">
                <a:latin typeface="Abadi Extra Light" panose="020B0204020104020204" pitchFamily="34" charset="0"/>
              </a:rPr>
              <a:t>3. Verify there are no SQL exceptions due to change in order.</a:t>
            </a:r>
          </a:p>
          <a:p>
            <a:r>
              <a:rPr lang="en-US" sz="1600" dirty="0">
                <a:latin typeface="Abadi Extra Light" panose="020B0204020104020204" pitchFamily="34" charset="0"/>
              </a:rPr>
              <a:t>4. Additional recommended step is to verify if the database matches that of the dev exactly by using compare feature of </a:t>
            </a:r>
            <a:r>
              <a:rPr lang="en-US" sz="1600" dirty="0" err="1">
                <a:latin typeface="Abadi Extra Light" panose="020B0204020104020204" pitchFamily="34" charset="0"/>
              </a:rPr>
              <a:t>DBeaver</a:t>
            </a:r>
            <a:r>
              <a:rPr lang="en-US" sz="1600" dirty="0">
                <a:latin typeface="Abadi Extra Light" panose="020B0204020104020204" pitchFamily="34" charset="0"/>
              </a:rPr>
              <a:t>.</a:t>
            </a:r>
          </a:p>
          <a:p>
            <a:endParaRPr lang="en-US" sz="1600" dirty="0">
              <a:latin typeface="Abadi Extra Light" panose="020B0204020104020204" pitchFamily="34" charset="0"/>
            </a:endParaRPr>
          </a:p>
        </p:txBody>
      </p:sp>
      <p:sp>
        <p:nvSpPr>
          <p:cNvPr id="12" name="TextBox 11">
            <a:extLst>
              <a:ext uri="{FF2B5EF4-FFF2-40B4-BE49-F238E27FC236}">
                <a16:creationId xmlns:a16="http://schemas.microsoft.com/office/drawing/2014/main" id="{15198212-D951-4087-BA4D-C5A0AC5CAB4E}"/>
              </a:ext>
            </a:extLst>
          </p:cNvPr>
          <p:cNvSpPr txBox="1"/>
          <p:nvPr/>
        </p:nvSpPr>
        <p:spPr>
          <a:xfrm>
            <a:off x="5294358" y="5539244"/>
            <a:ext cx="1287617" cy="371168"/>
          </a:xfrm>
          <a:prstGeom prst="rect">
            <a:avLst/>
          </a:prstGeom>
          <a:noFill/>
          <a:ln>
            <a:solidFill>
              <a:schemeClr val="accent6">
                <a:lumMod val="60000"/>
                <a:lumOff val="40000"/>
              </a:schemeClr>
            </a:solidFill>
          </a:ln>
        </p:spPr>
        <p:txBody>
          <a:bodyPr wrap="square" rtlCol="0">
            <a:spAutoFit/>
          </a:bodyPr>
          <a:lstStyle/>
          <a:p>
            <a:pPr algn="ctr"/>
            <a:r>
              <a:rPr lang="en-US" dirty="0">
                <a:latin typeface="Abadi Extra Light" panose="020B0204020104020204" pitchFamily="34" charset="0"/>
              </a:rPr>
              <a:t>V1_A</a:t>
            </a:r>
          </a:p>
        </p:txBody>
      </p:sp>
      <p:sp>
        <p:nvSpPr>
          <p:cNvPr id="13" name="TextBox 12">
            <a:extLst>
              <a:ext uri="{FF2B5EF4-FFF2-40B4-BE49-F238E27FC236}">
                <a16:creationId xmlns:a16="http://schemas.microsoft.com/office/drawing/2014/main" id="{1FFA002A-5DEB-4E87-B09C-1906011659F2}"/>
              </a:ext>
            </a:extLst>
          </p:cNvPr>
          <p:cNvSpPr txBox="1"/>
          <p:nvPr/>
        </p:nvSpPr>
        <p:spPr>
          <a:xfrm>
            <a:off x="5294355" y="3530246"/>
            <a:ext cx="1287617" cy="371168"/>
          </a:xfrm>
          <a:prstGeom prst="rect">
            <a:avLst/>
          </a:prstGeom>
          <a:noFill/>
          <a:ln>
            <a:solidFill>
              <a:schemeClr val="accent6">
                <a:lumMod val="60000"/>
                <a:lumOff val="40000"/>
              </a:schemeClr>
            </a:solidFill>
          </a:ln>
        </p:spPr>
        <p:txBody>
          <a:bodyPr wrap="square" rtlCol="0">
            <a:spAutoFit/>
          </a:bodyPr>
          <a:lstStyle/>
          <a:p>
            <a:pPr algn="ctr"/>
            <a:r>
              <a:rPr lang="en-US" dirty="0">
                <a:latin typeface="Abadi Extra Light" panose="020B0204020104020204" pitchFamily="34" charset="0"/>
              </a:rPr>
              <a:t>V5_E</a:t>
            </a:r>
          </a:p>
        </p:txBody>
      </p:sp>
      <p:sp>
        <p:nvSpPr>
          <p:cNvPr id="14" name="TextBox 13">
            <a:extLst>
              <a:ext uri="{FF2B5EF4-FFF2-40B4-BE49-F238E27FC236}">
                <a16:creationId xmlns:a16="http://schemas.microsoft.com/office/drawing/2014/main" id="{475A0369-B7D0-4FD2-AF83-2044D9C03E92}"/>
              </a:ext>
            </a:extLst>
          </p:cNvPr>
          <p:cNvSpPr txBox="1"/>
          <p:nvPr/>
        </p:nvSpPr>
        <p:spPr>
          <a:xfrm>
            <a:off x="5294355" y="5056139"/>
            <a:ext cx="1287617" cy="371168"/>
          </a:xfrm>
          <a:prstGeom prst="rect">
            <a:avLst/>
          </a:prstGeom>
          <a:noFill/>
          <a:ln>
            <a:solidFill>
              <a:schemeClr val="accent6">
                <a:lumMod val="60000"/>
                <a:lumOff val="40000"/>
              </a:schemeClr>
            </a:solidFill>
          </a:ln>
        </p:spPr>
        <p:txBody>
          <a:bodyPr wrap="square" rtlCol="0">
            <a:spAutoFit/>
          </a:bodyPr>
          <a:lstStyle/>
          <a:p>
            <a:pPr algn="ctr"/>
            <a:r>
              <a:rPr lang="en-US" dirty="0">
                <a:latin typeface="Abadi Extra Light" panose="020B0204020104020204" pitchFamily="34" charset="0"/>
              </a:rPr>
              <a:t>V2_B</a:t>
            </a:r>
          </a:p>
        </p:txBody>
      </p:sp>
      <p:sp>
        <p:nvSpPr>
          <p:cNvPr id="15" name="TextBox 14">
            <a:extLst>
              <a:ext uri="{FF2B5EF4-FFF2-40B4-BE49-F238E27FC236}">
                <a16:creationId xmlns:a16="http://schemas.microsoft.com/office/drawing/2014/main" id="{D258E418-EBFE-456E-9D39-EAA476860C51}"/>
              </a:ext>
            </a:extLst>
          </p:cNvPr>
          <p:cNvSpPr txBox="1"/>
          <p:nvPr/>
        </p:nvSpPr>
        <p:spPr>
          <a:xfrm>
            <a:off x="5294357" y="4573035"/>
            <a:ext cx="1287617" cy="371168"/>
          </a:xfrm>
          <a:prstGeom prst="rect">
            <a:avLst/>
          </a:prstGeom>
          <a:noFill/>
          <a:ln>
            <a:solidFill>
              <a:schemeClr val="accent6">
                <a:lumMod val="60000"/>
                <a:lumOff val="40000"/>
              </a:schemeClr>
            </a:solidFill>
          </a:ln>
        </p:spPr>
        <p:txBody>
          <a:bodyPr wrap="square" rtlCol="0">
            <a:spAutoFit/>
          </a:bodyPr>
          <a:lstStyle/>
          <a:p>
            <a:pPr algn="ctr"/>
            <a:r>
              <a:rPr lang="en-US" dirty="0">
                <a:latin typeface="Abadi Extra Light" panose="020B0204020104020204" pitchFamily="34" charset="0"/>
              </a:rPr>
              <a:t>V3_C</a:t>
            </a:r>
          </a:p>
        </p:txBody>
      </p:sp>
      <p:sp>
        <p:nvSpPr>
          <p:cNvPr id="16" name="TextBox 15">
            <a:extLst>
              <a:ext uri="{FF2B5EF4-FFF2-40B4-BE49-F238E27FC236}">
                <a16:creationId xmlns:a16="http://schemas.microsoft.com/office/drawing/2014/main" id="{16EDB546-A9AD-4833-ABE2-58DF2C7879F4}"/>
              </a:ext>
            </a:extLst>
          </p:cNvPr>
          <p:cNvSpPr txBox="1"/>
          <p:nvPr/>
        </p:nvSpPr>
        <p:spPr>
          <a:xfrm>
            <a:off x="5294356" y="4051640"/>
            <a:ext cx="1287617" cy="371168"/>
          </a:xfrm>
          <a:prstGeom prst="rect">
            <a:avLst/>
          </a:prstGeom>
          <a:noFill/>
          <a:ln>
            <a:solidFill>
              <a:schemeClr val="accent6">
                <a:lumMod val="60000"/>
                <a:lumOff val="40000"/>
              </a:schemeClr>
            </a:solidFill>
          </a:ln>
        </p:spPr>
        <p:txBody>
          <a:bodyPr wrap="square" rtlCol="0">
            <a:spAutoFit/>
          </a:bodyPr>
          <a:lstStyle/>
          <a:p>
            <a:pPr algn="ctr"/>
            <a:r>
              <a:rPr lang="en-US" dirty="0">
                <a:latin typeface="Abadi Extra Light" panose="020B0204020104020204" pitchFamily="34" charset="0"/>
              </a:rPr>
              <a:t>V4_D</a:t>
            </a:r>
          </a:p>
        </p:txBody>
      </p:sp>
      <p:sp>
        <p:nvSpPr>
          <p:cNvPr id="28" name="TextBox 27">
            <a:extLst>
              <a:ext uri="{FF2B5EF4-FFF2-40B4-BE49-F238E27FC236}">
                <a16:creationId xmlns:a16="http://schemas.microsoft.com/office/drawing/2014/main" id="{79F658A6-FB9C-428C-9195-98FF6ED50DFC}"/>
              </a:ext>
            </a:extLst>
          </p:cNvPr>
          <p:cNvSpPr txBox="1"/>
          <p:nvPr/>
        </p:nvSpPr>
        <p:spPr>
          <a:xfrm>
            <a:off x="5294348" y="2575066"/>
            <a:ext cx="1287617" cy="371168"/>
          </a:xfrm>
          <a:prstGeom prst="rect">
            <a:avLst/>
          </a:prstGeom>
          <a:solidFill>
            <a:srgbClr val="FFC000"/>
          </a:solidFill>
          <a:ln>
            <a:solidFill>
              <a:schemeClr val="accent6">
                <a:lumMod val="60000"/>
                <a:lumOff val="40000"/>
              </a:schemeClr>
            </a:solidFill>
          </a:ln>
        </p:spPr>
        <p:txBody>
          <a:bodyPr wrap="square" rtlCol="0">
            <a:spAutoFit/>
          </a:bodyPr>
          <a:lstStyle/>
          <a:p>
            <a:pPr algn="ctr"/>
            <a:r>
              <a:rPr lang="en-US" dirty="0">
                <a:latin typeface="Abadi Extra Light" panose="020B0204020104020204" pitchFamily="34" charset="0"/>
              </a:rPr>
              <a:t>V7_I</a:t>
            </a:r>
          </a:p>
        </p:txBody>
      </p:sp>
      <p:sp>
        <p:nvSpPr>
          <p:cNvPr id="29" name="TextBox 28">
            <a:extLst>
              <a:ext uri="{FF2B5EF4-FFF2-40B4-BE49-F238E27FC236}">
                <a16:creationId xmlns:a16="http://schemas.microsoft.com/office/drawing/2014/main" id="{76C249FE-B473-46DD-86B9-01B4B9E302C1}"/>
              </a:ext>
            </a:extLst>
          </p:cNvPr>
          <p:cNvSpPr txBox="1"/>
          <p:nvPr/>
        </p:nvSpPr>
        <p:spPr>
          <a:xfrm>
            <a:off x="5294348" y="3089042"/>
            <a:ext cx="1287617" cy="371168"/>
          </a:xfrm>
          <a:prstGeom prst="rect">
            <a:avLst/>
          </a:prstGeom>
          <a:solidFill>
            <a:srgbClr val="FFC000"/>
          </a:solidFill>
          <a:ln>
            <a:solidFill>
              <a:schemeClr val="accent6">
                <a:lumMod val="60000"/>
                <a:lumOff val="40000"/>
              </a:schemeClr>
            </a:solidFill>
          </a:ln>
        </p:spPr>
        <p:txBody>
          <a:bodyPr wrap="square" rtlCol="0">
            <a:spAutoFit/>
          </a:bodyPr>
          <a:lstStyle/>
          <a:p>
            <a:pPr algn="ctr"/>
            <a:r>
              <a:rPr lang="en-US" dirty="0">
                <a:latin typeface="Abadi Extra Light" panose="020B0204020104020204" pitchFamily="34" charset="0"/>
              </a:rPr>
              <a:t>V6_H</a:t>
            </a:r>
          </a:p>
        </p:txBody>
      </p:sp>
      <p:sp>
        <p:nvSpPr>
          <p:cNvPr id="31" name="TextBox 30">
            <a:extLst>
              <a:ext uri="{FF2B5EF4-FFF2-40B4-BE49-F238E27FC236}">
                <a16:creationId xmlns:a16="http://schemas.microsoft.com/office/drawing/2014/main" id="{2E7281F7-7337-44C0-B6FA-AE59956037AA}"/>
              </a:ext>
            </a:extLst>
          </p:cNvPr>
          <p:cNvSpPr txBox="1"/>
          <p:nvPr/>
        </p:nvSpPr>
        <p:spPr>
          <a:xfrm>
            <a:off x="5294348" y="2103311"/>
            <a:ext cx="1287622" cy="369332"/>
          </a:xfrm>
          <a:prstGeom prst="rect">
            <a:avLst/>
          </a:prstGeom>
          <a:solidFill>
            <a:schemeClr val="accent6">
              <a:lumMod val="60000"/>
              <a:lumOff val="40000"/>
            </a:schemeClr>
          </a:solidFill>
          <a:ln>
            <a:noFill/>
          </a:ln>
        </p:spPr>
        <p:txBody>
          <a:bodyPr wrap="square" rtlCol="0">
            <a:spAutoFit/>
          </a:bodyPr>
          <a:lstStyle/>
          <a:p>
            <a:pPr algn="ctr"/>
            <a:r>
              <a:rPr lang="en-US" dirty="0">
                <a:latin typeface="Abadi Extra Light" panose="020B0204020104020204" pitchFamily="34" charset="0"/>
              </a:rPr>
              <a:t>V8_F</a:t>
            </a:r>
          </a:p>
        </p:txBody>
      </p:sp>
      <p:sp>
        <p:nvSpPr>
          <p:cNvPr id="34" name="TextBox 33">
            <a:extLst>
              <a:ext uri="{FF2B5EF4-FFF2-40B4-BE49-F238E27FC236}">
                <a16:creationId xmlns:a16="http://schemas.microsoft.com/office/drawing/2014/main" id="{35FF3A0B-7EDA-43AA-A286-56C4665627E4}"/>
              </a:ext>
            </a:extLst>
          </p:cNvPr>
          <p:cNvSpPr txBox="1"/>
          <p:nvPr/>
        </p:nvSpPr>
        <p:spPr>
          <a:xfrm>
            <a:off x="5294348" y="1191585"/>
            <a:ext cx="1287622" cy="341416"/>
          </a:xfrm>
          <a:prstGeom prst="rect">
            <a:avLst/>
          </a:prstGeom>
          <a:solidFill>
            <a:schemeClr val="accent6">
              <a:lumMod val="60000"/>
              <a:lumOff val="40000"/>
            </a:schemeClr>
          </a:solidFill>
          <a:ln>
            <a:noFill/>
          </a:ln>
        </p:spPr>
        <p:txBody>
          <a:bodyPr wrap="square" rtlCol="0">
            <a:spAutoFit/>
          </a:bodyPr>
          <a:lstStyle/>
          <a:p>
            <a:pPr algn="ctr"/>
            <a:r>
              <a:rPr lang="en-US" dirty="0">
                <a:latin typeface="Abadi Extra Light" panose="020B0204020104020204" pitchFamily="34" charset="0"/>
              </a:rPr>
              <a:t>V10_J</a:t>
            </a:r>
          </a:p>
        </p:txBody>
      </p:sp>
      <p:sp>
        <p:nvSpPr>
          <p:cNvPr id="36" name="TextBox 35">
            <a:extLst>
              <a:ext uri="{FF2B5EF4-FFF2-40B4-BE49-F238E27FC236}">
                <a16:creationId xmlns:a16="http://schemas.microsoft.com/office/drawing/2014/main" id="{21C47828-144D-4AD5-8A8D-6F812F70B498}"/>
              </a:ext>
            </a:extLst>
          </p:cNvPr>
          <p:cNvSpPr txBox="1"/>
          <p:nvPr/>
        </p:nvSpPr>
        <p:spPr>
          <a:xfrm>
            <a:off x="5294348" y="1649958"/>
            <a:ext cx="1287622" cy="369332"/>
          </a:xfrm>
          <a:prstGeom prst="rect">
            <a:avLst/>
          </a:prstGeom>
          <a:solidFill>
            <a:schemeClr val="accent6">
              <a:lumMod val="60000"/>
              <a:lumOff val="40000"/>
            </a:schemeClr>
          </a:solidFill>
          <a:ln>
            <a:noFill/>
          </a:ln>
        </p:spPr>
        <p:txBody>
          <a:bodyPr wrap="square" rtlCol="0">
            <a:spAutoFit/>
          </a:bodyPr>
          <a:lstStyle/>
          <a:p>
            <a:pPr algn="ctr"/>
            <a:r>
              <a:rPr lang="en-US" dirty="0">
                <a:latin typeface="Abadi Extra Light" panose="020B0204020104020204" pitchFamily="34" charset="0"/>
              </a:rPr>
              <a:t>V9_G</a:t>
            </a:r>
          </a:p>
        </p:txBody>
      </p:sp>
      <p:cxnSp>
        <p:nvCxnSpPr>
          <p:cNvPr id="4" name="Straight Arrow Connector 3">
            <a:extLst>
              <a:ext uri="{FF2B5EF4-FFF2-40B4-BE49-F238E27FC236}">
                <a16:creationId xmlns:a16="http://schemas.microsoft.com/office/drawing/2014/main" id="{3751DF4F-C810-4701-A3E2-1CB83AA13144}"/>
              </a:ext>
            </a:extLst>
          </p:cNvPr>
          <p:cNvCxnSpPr>
            <a:cxnSpLocks/>
            <a:stCxn id="24" idx="3"/>
            <a:endCxn id="34" idx="1"/>
          </p:cNvCxnSpPr>
          <p:nvPr/>
        </p:nvCxnSpPr>
        <p:spPr>
          <a:xfrm>
            <a:off x="2491270" y="1362293"/>
            <a:ext cx="2803078"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708613D-F5FF-4D14-B749-87238F93EADE}"/>
              </a:ext>
            </a:extLst>
          </p:cNvPr>
          <p:cNvCxnSpPr>
            <a:stCxn id="25" idx="3"/>
            <a:endCxn id="36" idx="1"/>
          </p:cNvCxnSpPr>
          <p:nvPr/>
        </p:nvCxnSpPr>
        <p:spPr>
          <a:xfrm flipV="1">
            <a:off x="2491270" y="1834624"/>
            <a:ext cx="2803078" cy="931249"/>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3E78F17-B973-4D82-AF4C-042205C2F79A}"/>
              </a:ext>
            </a:extLst>
          </p:cNvPr>
          <p:cNvCxnSpPr>
            <a:stCxn id="23" idx="3"/>
            <a:endCxn id="31" idx="1"/>
          </p:cNvCxnSpPr>
          <p:nvPr/>
        </p:nvCxnSpPr>
        <p:spPr>
          <a:xfrm flipV="1">
            <a:off x="2491273" y="2287977"/>
            <a:ext cx="2803075" cy="922276"/>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CCD16F2-7604-4247-9DC7-D8BB5CB2873D}"/>
              </a:ext>
            </a:extLst>
          </p:cNvPr>
          <p:cNvSpPr txBox="1"/>
          <p:nvPr/>
        </p:nvSpPr>
        <p:spPr>
          <a:xfrm>
            <a:off x="1574564" y="779119"/>
            <a:ext cx="545790" cy="369332"/>
          </a:xfrm>
          <a:prstGeom prst="rect">
            <a:avLst/>
          </a:prstGeom>
          <a:noFill/>
        </p:spPr>
        <p:txBody>
          <a:bodyPr wrap="none" rtlCol="0">
            <a:spAutoFit/>
          </a:bodyPr>
          <a:lstStyle/>
          <a:p>
            <a:r>
              <a:rPr lang="en-US" dirty="0">
                <a:latin typeface="Abadi Extra Light" panose="020B0204020104020204" pitchFamily="34" charset="0"/>
              </a:rPr>
              <a:t>Dev</a:t>
            </a:r>
          </a:p>
        </p:txBody>
      </p:sp>
      <p:sp>
        <p:nvSpPr>
          <p:cNvPr id="43" name="TextBox 42">
            <a:extLst>
              <a:ext uri="{FF2B5EF4-FFF2-40B4-BE49-F238E27FC236}">
                <a16:creationId xmlns:a16="http://schemas.microsoft.com/office/drawing/2014/main" id="{71B28213-F983-4888-90EF-A068BC05ED56}"/>
              </a:ext>
            </a:extLst>
          </p:cNvPr>
          <p:cNvSpPr txBox="1"/>
          <p:nvPr/>
        </p:nvSpPr>
        <p:spPr>
          <a:xfrm>
            <a:off x="4905989" y="779119"/>
            <a:ext cx="2296013" cy="369332"/>
          </a:xfrm>
          <a:prstGeom prst="rect">
            <a:avLst/>
          </a:prstGeom>
          <a:noFill/>
        </p:spPr>
        <p:txBody>
          <a:bodyPr wrap="none" rtlCol="0">
            <a:spAutoFit/>
          </a:bodyPr>
          <a:lstStyle/>
          <a:p>
            <a:r>
              <a:rPr lang="en-US" dirty="0">
                <a:latin typeface="Abadi Extra Light" panose="020B0204020104020204" pitchFamily="34" charset="0"/>
              </a:rPr>
              <a:t>QA (Local : </a:t>
            </a:r>
            <a:r>
              <a:rPr lang="en-US" dirty="0" err="1">
                <a:latin typeface="Abadi Extra Light" panose="020B0204020104020204" pitchFamily="34" charset="0"/>
              </a:rPr>
              <a:t>qa-manish</a:t>
            </a:r>
            <a:r>
              <a:rPr lang="en-US" dirty="0">
                <a:latin typeface="Abadi Extra Light" panose="020B0204020104020204" pitchFamily="34" charset="0"/>
              </a:rPr>
              <a:t>)</a:t>
            </a:r>
          </a:p>
        </p:txBody>
      </p:sp>
      <p:sp>
        <p:nvSpPr>
          <p:cNvPr id="44" name="TextBox 43">
            <a:extLst>
              <a:ext uri="{FF2B5EF4-FFF2-40B4-BE49-F238E27FC236}">
                <a16:creationId xmlns:a16="http://schemas.microsoft.com/office/drawing/2014/main" id="{8272A243-C13D-4A37-93FA-20DF5D26B715}"/>
              </a:ext>
            </a:extLst>
          </p:cNvPr>
          <p:cNvSpPr txBox="1"/>
          <p:nvPr/>
        </p:nvSpPr>
        <p:spPr>
          <a:xfrm>
            <a:off x="287299" y="94201"/>
            <a:ext cx="1920141" cy="584775"/>
          </a:xfrm>
          <a:prstGeom prst="rect">
            <a:avLst/>
          </a:prstGeom>
          <a:noFill/>
        </p:spPr>
        <p:txBody>
          <a:bodyPr wrap="none" rtlCol="0">
            <a:spAutoFit/>
          </a:bodyPr>
          <a:lstStyle/>
          <a:p>
            <a:r>
              <a:rPr lang="en-US" sz="3200" dirty="0">
                <a:latin typeface="Abadi Extra Light" panose="020B0204020104020204" pitchFamily="34" charset="0"/>
              </a:rPr>
              <a:t>Verification</a:t>
            </a:r>
          </a:p>
        </p:txBody>
      </p:sp>
    </p:spTree>
    <p:extLst>
      <p:ext uri="{BB962C8B-B14F-4D97-AF65-F5344CB8AC3E}">
        <p14:creationId xmlns:p14="http://schemas.microsoft.com/office/powerpoint/2010/main" val="1068714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Graphic 29" descr="Laptop">
            <a:extLst>
              <a:ext uri="{FF2B5EF4-FFF2-40B4-BE49-F238E27FC236}">
                <a16:creationId xmlns:a16="http://schemas.microsoft.com/office/drawing/2014/main" id="{7B6AC9F6-921F-42FE-9B66-68AAE152B3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0687" y="5943600"/>
            <a:ext cx="914400" cy="914400"/>
          </a:xfrm>
          <a:prstGeom prst="rect">
            <a:avLst/>
          </a:prstGeom>
        </p:spPr>
      </p:pic>
      <p:sp>
        <p:nvSpPr>
          <p:cNvPr id="35" name="TextBox 34">
            <a:extLst>
              <a:ext uri="{FF2B5EF4-FFF2-40B4-BE49-F238E27FC236}">
                <a16:creationId xmlns:a16="http://schemas.microsoft.com/office/drawing/2014/main" id="{7EFA829B-55F4-484E-AFAB-CC9D6C00D624}"/>
              </a:ext>
            </a:extLst>
          </p:cNvPr>
          <p:cNvSpPr txBox="1"/>
          <p:nvPr/>
        </p:nvSpPr>
        <p:spPr>
          <a:xfrm>
            <a:off x="3319617" y="1678834"/>
            <a:ext cx="5426958" cy="830997"/>
          </a:xfrm>
          <a:prstGeom prst="rect">
            <a:avLst/>
          </a:prstGeom>
          <a:noFill/>
        </p:spPr>
        <p:txBody>
          <a:bodyPr wrap="square" rtlCol="0">
            <a:spAutoFit/>
          </a:bodyPr>
          <a:lstStyle/>
          <a:p>
            <a:r>
              <a:rPr lang="en-US" sz="1600" dirty="0">
                <a:latin typeface="Abadi Extra Light" panose="020B0204020104020204" pitchFamily="34" charset="0"/>
              </a:rPr>
              <a:t>1. Remove all the unnecessary additional scripts. And raise a merge request to the QA Branch in </a:t>
            </a:r>
            <a:r>
              <a:rPr lang="en-US" sz="1600" dirty="0" err="1">
                <a:latin typeface="Abadi Extra Light" panose="020B0204020104020204" pitchFamily="34" charset="0"/>
              </a:rPr>
              <a:t>gitlab</a:t>
            </a:r>
            <a:r>
              <a:rPr lang="en-US" sz="1600" dirty="0">
                <a:latin typeface="Abadi Extra Light" panose="020B0204020104020204" pitchFamily="34" charset="0"/>
              </a:rPr>
              <a:t>.</a:t>
            </a:r>
          </a:p>
          <a:p>
            <a:endParaRPr lang="en-US" sz="1600" dirty="0">
              <a:latin typeface="Abadi Extra Light" panose="020B0204020104020204" pitchFamily="34" charset="0"/>
            </a:endParaRPr>
          </a:p>
        </p:txBody>
      </p:sp>
      <p:sp>
        <p:nvSpPr>
          <p:cNvPr id="12" name="TextBox 11">
            <a:extLst>
              <a:ext uri="{FF2B5EF4-FFF2-40B4-BE49-F238E27FC236}">
                <a16:creationId xmlns:a16="http://schemas.microsoft.com/office/drawing/2014/main" id="{15198212-D951-4087-BA4D-C5A0AC5CAB4E}"/>
              </a:ext>
            </a:extLst>
          </p:cNvPr>
          <p:cNvSpPr txBox="1"/>
          <p:nvPr/>
        </p:nvSpPr>
        <p:spPr>
          <a:xfrm>
            <a:off x="884089" y="5539244"/>
            <a:ext cx="1287617" cy="371168"/>
          </a:xfrm>
          <a:prstGeom prst="rect">
            <a:avLst/>
          </a:prstGeom>
          <a:noFill/>
          <a:ln>
            <a:solidFill>
              <a:schemeClr val="accent6">
                <a:lumMod val="60000"/>
                <a:lumOff val="40000"/>
              </a:schemeClr>
            </a:solidFill>
          </a:ln>
        </p:spPr>
        <p:txBody>
          <a:bodyPr wrap="square" rtlCol="0">
            <a:spAutoFit/>
          </a:bodyPr>
          <a:lstStyle/>
          <a:p>
            <a:pPr algn="ctr"/>
            <a:r>
              <a:rPr lang="en-US" dirty="0">
                <a:latin typeface="Abadi Extra Light" panose="020B0204020104020204" pitchFamily="34" charset="0"/>
              </a:rPr>
              <a:t>V1_A</a:t>
            </a:r>
          </a:p>
        </p:txBody>
      </p:sp>
      <p:sp>
        <p:nvSpPr>
          <p:cNvPr id="13" name="TextBox 12">
            <a:extLst>
              <a:ext uri="{FF2B5EF4-FFF2-40B4-BE49-F238E27FC236}">
                <a16:creationId xmlns:a16="http://schemas.microsoft.com/office/drawing/2014/main" id="{1FFA002A-5DEB-4E87-B09C-1906011659F2}"/>
              </a:ext>
            </a:extLst>
          </p:cNvPr>
          <p:cNvSpPr txBox="1"/>
          <p:nvPr/>
        </p:nvSpPr>
        <p:spPr>
          <a:xfrm>
            <a:off x="884086" y="3530246"/>
            <a:ext cx="1287617" cy="371168"/>
          </a:xfrm>
          <a:prstGeom prst="rect">
            <a:avLst/>
          </a:prstGeom>
          <a:noFill/>
          <a:ln>
            <a:solidFill>
              <a:schemeClr val="accent6">
                <a:lumMod val="60000"/>
                <a:lumOff val="40000"/>
              </a:schemeClr>
            </a:solidFill>
          </a:ln>
        </p:spPr>
        <p:txBody>
          <a:bodyPr wrap="square" rtlCol="0">
            <a:spAutoFit/>
          </a:bodyPr>
          <a:lstStyle/>
          <a:p>
            <a:pPr algn="ctr"/>
            <a:r>
              <a:rPr lang="en-US" dirty="0">
                <a:latin typeface="Abadi Extra Light" panose="020B0204020104020204" pitchFamily="34" charset="0"/>
              </a:rPr>
              <a:t>V5_E</a:t>
            </a:r>
          </a:p>
        </p:txBody>
      </p:sp>
      <p:sp>
        <p:nvSpPr>
          <p:cNvPr id="14" name="TextBox 13">
            <a:extLst>
              <a:ext uri="{FF2B5EF4-FFF2-40B4-BE49-F238E27FC236}">
                <a16:creationId xmlns:a16="http://schemas.microsoft.com/office/drawing/2014/main" id="{475A0369-B7D0-4FD2-AF83-2044D9C03E92}"/>
              </a:ext>
            </a:extLst>
          </p:cNvPr>
          <p:cNvSpPr txBox="1"/>
          <p:nvPr/>
        </p:nvSpPr>
        <p:spPr>
          <a:xfrm>
            <a:off x="884086" y="5056139"/>
            <a:ext cx="1287617" cy="371168"/>
          </a:xfrm>
          <a:prstGeom prst="rect">
            <a:avLst/>
          </a:prstGeom>
          <a:noFill/>
          <a:ln>
            <a:solidFill>
              <a:schemeClr val="accent6">
                <a:lumMod val="60000"/>
                <a:lumOff val="40000"/>
              </a:schemeClr>
            </a:solidFill>
          </a:ln>
        </p:spPr>
        <p:txBody>
          <a:bodyPr wrap="square" rtlCol="0">
            <a:spAutoFit/>
          </a:bodyPr>
          <a:lstStyle/>
          <a:p>
            <a:pPr algn="ctr"/>
            <a:r>
              <a:rPr lang="en-US" dirty="0">
                <a:latin typeface="Abadi Extra Light" panose="020B0204020104020204" pitchFamily="34" charset="0"/>
              </a:rPr>
              <a:t>V2_B</a:t>
            </a:r>
          </a:p>
        </p:txBody>
      </p:sp>
      <p:sp>
        <p:nvSpPr>
          <p:cNvPr id="15" name="TextBox 14">
            <a:extLst>
              <a:ext uri="{FF2B5EF4-FFF2-40B4-BE49-F238E27FC236}">
                <a16:creationId xmlns:a16="http://schemas.microsoft.com/office/drawing/2014/main" id="{D258E418-EBFE-456E-9D39-EAA476860C51}"/>
              </a:ext>
            </a:extLst>
          </p:cNvPr>
          <p:cNvSpPr txBox="1"/>
          <p:nvPr/>
        </p:nvSpPr>
        <p:spPr>
          <a:xfrm>
            <a:off x="884088" y="4573035"/>
            <a:ext cx="1287617" cy="371168"/>
          </a:xfrm>
          <a:prstGeom prst="rect">
            <a:avLst/>
          </a:prstGeom>
          <a:noFill/>
          <a:ln>
            <a:solidFill>
              <a:schemeClr val="accent6">
                <a:lumMod val="60000"/>
                <a:lumOff val="40000"/>
              </a:schemeClr>
            </a:solidFill>
          </a:ln>
        </p:spPr>
        <p:txBody>
          <a:bodyPr wrap="square" rtlCol="0">
            <a:spAutoFit/>
          </a:bodyPr>
          <a:lstStyle/>
          <a:p>
            <a:pPr algn="ctr"/>
            <a:r>
              <a:rPr lang="en-US" dirty="0">
                <a:latin typeface="Abadi Extra Light" panose="020B0204020104020204" pitchFamily="34" charset="0"/>
              </a:rPr>
              <a:t>V3_C</a:t>
            </a:r>
          </a:p>
        </p:txBody>
      </p:sp>
      <p:sp>
        <p:nvSpPr>
          <p:cNvPr id="16" name="TextBox 15">
            <a:extLst>
              <a:ext uri="{FF2B5EF4-FFF2-40B4-BE49-F238E27FC236}">
                <a16:creationId xmlns:a16="http://schemas.microsoft.com/office/drawing/2014/main" id="{16EDB546-A9AD-4833-ABE2-58DF2C7879F4}"/>
              </a:ext>
            </a:extLst>
          </p:cNvPr>
          <p:cNvSpPr txBox="1"/>
          <p:nvPr/>
        </p:nvSpPr>
        <p:spPr>
          <a:xfrm>
            <a:off x="884087" y="4051640"/>
            <a:ext cx="1287617" cy="371168"/>
          </a:xfrm>
          <a:prstGeom prst="rect">
            <a:avLst/>
          </a:prstGeom>
          <a:noFill/>
          <a:ln>
            <a:solidFill>
              <a:schemeClr val="accent6">
                <a:lumMod val="60000"/>
                <a:lumOff val="40000"/>
              </a:schemeClr>
            </a:solidFill>
          </a:ln>
        </p:spPr>
        <p:txBody>
          <a:bodyPr wrap="square" rtlCol="0">
            <a:spAutoFit/>
          </a:bodyPr>
          <a:lstStyle/>
          <a:p>
            <a:pPr algn="ctr"/>
            <a:r>
              <a:rPr lang="en-US" dirty="0">
                <a:latin typeface="Abadi Extra Light" panose="020B0204020104020204" pitchFamily="34" charset="0"/>
              </a:rPr>
              <a:t>V4_D</a:t>
            </a:r>
          </a:p>
        </p:txBody>
      </p:sp>
      <p:sp>
        <p:nvSpPr>
          <p:cNvPr id="28" name="TextBox 27">
            <a:extLst>
              <a:ext uri="{FF2B5EF4-FFF2-40B4-BE49-F238E27FC236}">
                <a16:creationId xmlns:a16="http://schemas.microsoft.com/office/drawing/2014/main" id="{79F658A6-FB9C-428C-9195-98FF6ED50DFC}"/>
              </a:ext>
            </a:extLst>
          </p:cNvPr>
          <p:cNvSpPr txBox="1"/>
          <p:nvPr/>
        </p:nvSpPr>
        <p:spPr>
          <a:xfrm>
            <a:off x="884079" y="2575066"/>
            <a:ext cx="1287617" cy="371168"/>
          </a:xfrm>
          <a:prstGeom prst="rect">
            <a:avLst/>
          </a:prstGeom>
          <a:solidFill>
            <a:srgbClr val="FFC000"/>
          </a:solidFill>
          <a:ln>
            <a:solidFill>
              <a:schemeClr val="accent6">
                <a:lumMod val="60000"/>
                <a:lumOff val="40000"/>
              </a:schemeClr>
            </a:solidFill>
          </a:ln>
        </p:spPr>
        <p:txBody>
          <a:bodyPr wrap="square" rtlCol="0">
            <a:spAutoFit/>
          </a:bodyPr>
          <a:lstStyle/>
          <a:p>
            <a:pPr algn="ctr"/>
            <a:r>
              <a:rPr lang="en-US" dirty="0">
                <a:latin typeface="Abadi Extra Light" panose="020B0204020104020204" pitchFamily="34" charset="0"/>
              </a:rPr>
              <a:t>V7_I</a:t>
            </a:r>
          </a:p>
        </p:txBody>
      </p:sp>
      <p:sp>
        <p:nvSpPr>
          <p:cNvPr id="29" name="TextBox 28">
            <a:extLst>
              <a:ext uri="{FF2B5EF4-FFF2-40B4-BE49-F238E27FC236}">
                <a16:creationId xmlns:a16="http://schemas.microsoft.com/office/drawing/2014/main" id="{76C249FE-B473-46DD-86B9-01B4B9E302C1}"/>
              </a:ext>
            </a:extLst>
          </p:cNvPr>
          <p:cNvSpPr txBox="1"/>
          <p:nvPr/>
        </p:nvSpPr>
        <p:spPr>
          <a:xfrm>
            <a:off x="884079" y="3089042"/>
            <a:ext cx="1287617" cy="371168"/>
          </a:xfrm>
          <a:prstGeom prst="rect">
            <a:avLst/>
          </a:prstGeom>
          <a:solidFill>
            <a:srgbClr val="FFC000"/>
          </a:solidFill>
          <a:ln>
            <a:solidFill>
              <a:schemeClr val="accent6">
                <a:lumMod val="60000"/>
                <a:lumOff val="40000"/>
              </a:schemeClr>
            </a:solidFill>
          </a:ln>
        </p:spPr>
        <p:txBody>
          <a:bodyPr wrap="square" rtlCol="0">
            <a:spAutoFit/>
          </a:bodyPr>
          <a:lstStyle/>
          <a:p>
            <a:pPr algn="ctr"/>
            <a:r>
              <a:rPr lang="en-US" dirty="0">
                <a:latin typeface="Abadi Extra Light" panose="020B0204020104020204" pitchFamily="34" charset="0"/>
              </a:rPr>
              <a:t>V6_H</a:t>
            </a:r>
          </a:p>
        </p:txBody>
      </p:sp>
      <p:sp>
        <p:nvSpPr>
          <p:cNvPr id="43" name="TextBox 42">
            <a:extLst>
              <a:ext uri="{FF2B5EF4-FFF2-40B4-BE49-F238E27FC236}">
                <a16:creationId xmlns:a16="http://schemas.microsoft.com/office/drawing/2014/main" id="{71B28213-F983-4888-90EF-A068BC05ED56}"/>
              </a:ext>
            </a:extLst>
          </p:cNvPr>
          <p:cNvSpPr txBox="1"/>
          <p:nvPr/>
        </p:nvSpPr>
        <p:spPr>
          <a:xfrm>
            <a:off x="800520" y="855621"/>
            <a:ext cx="1641988" cy="369332"/>
          </a:xfrm>
          <a:prstGeom prst="rect">
            <a:avLst/>
          </a:prstGeom>
          <a:noFill/>
        </p:spPr>
        <p:txBody>
          <a:bodyPr wrap="none" rtlCol="0">
            <a:spAutoFit/>
          </a:bodyPr>
          <a:lstStyle/>
          <a:p>
            <a:r>
              <a:rPr lang="en-US" dirty="0">
                <a:latin typeface="Abadi Extra Light" panose="020B0204020104020204" pitchFamily="34" charset="0"/>
              </a:rPr>
              <a:t>QA (</a:t>
            </a:r>
            <a:r>
              <a:rPr lang="en-US" dirty="0" err="1">
                <a:latin typeface="Abadi Extra Light" panose="020B0204020104020204" pitchFamily="34" charset="0"/>
              </a:rPr>
              <a:t>qa-manish</a:t>
            </a:r>
            <a:r>
              <a:rPr lang="en-US" dirty="0">
                <a:latin typeface="Abadi Extra Light" panose="020B0204020104020204" pitchFamily="34" charset="0"/>
              </a:rPr>
              <a:t>)</a:t>
            </a:r>
          </a:p>
        </p:txBody>
      </p:sp>
      <p:sp>
        <p:nvSpPr>
          <p:cNvPr id="44" name="TextBox 43">
            <a:extLst>
              <a:ext uri="{FF2B5EF4-FFF2-40B4-BE49-F238E27FC236}">
                <a16:creationId xmlns:a16="http://schemas.microsoft.com/office/drawing/2014/main" id="{8272A243-C13D-4A37-93FA-20DF5D26B715}"/>
              </a:ext>
            </a:extLst>
          </p:cNvPr>
          <p:cNvSpPr txBox="1"/>
          <p:nvPr/>
        </p:nvSpPr>
        <p:spPr>
          <a:xfrm>
            <a:off x="368164" y="167695"/>
            <a:ext cx="3585469" cy="584775"/>
          </a:xfrm>
          <a:prstGeom prst="rect">
            <a:avLst/>
          </a:prstGeom>
          <a:noFill/>
        </p:spPr>
        <p:txBody>
          <a:bodyPr wrap="none" rtlCol="0">
            <a:spAutoFit/>
          </a:bodyPr>
          <a:lstStyle/>
          <a:p>
            <a:r>
              <a:rPr lang="en-US" sz="3200" dirty="0">
                <a:latin typeface="Abadi Extra Light" panose="020B0204020104020204" pitchFamily="34" charset="0"/>
              </a:rPr>
              <a:t>Raise Merge Request</a:t>
            </a:r>
          </a:p>
        </p:txBody>
      </p:sp>
      <p:sp>
        <p:nvSpPr>
          <p:cNvPr id="32" name="TextBox 31">
            <a:extLst>
              <a:ext uri="{FF2B5EF4-FFF2-40B4-BE49-F238E27FC236}">
                <a16:creationId xmlns:a16="http://schemas.microsoft.com/office/drawing/2014/main" id="{EE88FAC8-D48B-4BFF-B44C-69D686DE5FC2}"/>
              </a:ext>
            </a:extLst>
          </p:cNvPr>
          <p:cNvSpPr txBox="1"/>
          <p:nvPr/>
        </p:nvSpPr>
        <p:spPr>
          <a:xfrm>
            <a:off x="5220471" y="5564831"/>
            <a:ext cx="1287617" cy="371168"/>
          </a:xfrm>
          <a:prstGeom prst="rect">
            <a:avLst/>
          </a:prstGeom>
          <a:noFill/>
          <a:ln>
            <a:solidFill>
              <a:schemeClr val="accent6">
                <a:lumMod val="60000"/>
                <a:lumOff val="40000"/>
              </a:schemeClr>
            </a:solidFill>
          </a:ln>
        </p:spPr>
        <p:txBody>
          <a:bodyPr wrap="square" rtlCol="0">
            <a:spAutoFit/>
          </a:bodyPr>
          <a:lstStyle/>
          <a:p>
            <a:pPr algn="ctr"/>
            <a:r>
              <a:rPr lang="en-US" dirty="0">
                <a:latin typeface="Abadi Extra Light" panose="020B0204020104020204" pitchFamily="34" charset="0"/>
              </a:rPr>
              <a:t>V1_A</a:t>
            </a:r>
          </a:p>
        </p:txBody>
      </p:sp>
      <p:sp>
        <p:nvSpPr>
          <p:cNvPr id="33" name="TextBox 32">
            <a:extLst>
              <a:ext uri="{FF2B5EF4-FFF2-40B4-BE49-F238E27FC236}">
                <a16:creationId xmlns:a16="http://schemas.microsoft.com/office/drawing/2014/main" id="{F66EDA3E-FCDB-4BE8-A2CF-FB1CB774FFF4}"/>
              </a:ext>
            </a:extLst>
          </p:cNvPr>
          <p:cNvSpPr txBox="1"/>
          <p:nvPr/>
        </p:nvSpPr>
        <p:spPr>
          <a:xfrm>
            <a:off x="5220468" y="3555833"/>
            <a:ext cx="1287617" cy="371168"/>
          </a:xfrm>
          <a:prstGeom prst="rect">
            <a:avLst/>
          </a:prstGeom>
          <a:noFill/>
          <a:ln>
            <a:solidFill>
              <a:schemeClr val="accent6">
                <a:lumMod val="60000"/>
                <a:lumOff val="40000"/>
              </a:schemeClr>
            </a:solidFill>
          </a:ln>
        </p:spPr>
        <p:txBody>
          <a:bodyPr wrap="square" rtlCol="0">
            <a:spAutoFit/>
          </a:bodyPr>
          <a:lstStyle/>
          <a:p>
            <a:pPr algn="ctr"/>
            <a:r>
              <a:rPr lang="en-US" dirty="0">
                <a:latin typeface="Abadi Extra Light" panose="020B0204020104020204" pitchFamily="34" charset="0"/>
              </a:rPr>
              <a:t>V5_E</a:t>
            </a:r>
          </a:p>
        </p:txBody>
      </p:sp>
      <p:sp>
        <p:nvSpPr>
          <p:cNvPr id="37" name="TextBox 36">
            <a:extLst>
              <a:ext uri="{FF2B5EF4-FFF2-40B4-BE49-F238E27FC236}">
                <a16:creationId xmlns:a16="http://schemas.microsoft.com/office/drawing/2014/main" id="{9AC7A605-1CC2-477F-AE05-3962550F9692}"/>
              </a:ext>
            </a:extLst>
          </p:cNvPr>
          <p:cNvSpPr txBox="1"/>
          <p:nvPr/>
        </p:nvSpPr>
        <p:spPr>
          <a:xfrm>
            <a:off x="5220468" y="5081726"/>
            <a:ext cx="1287617" cy="371168"/>
          </a:xfrm>
          <a:prstGeom prst="rect">
            <a:avLst/>
          </a:prstGeom>
          <a:noFill/>
          <a:ln>
            <a:solidFill>
              <a:schemeClr val="accent6">
                <a:lumMod val="60000"/>
                <a:lumOff val="40000"/>
              </a:schemeClr>
            </a:solidFill>
          </a:ln>
        </p:spPr>
        <p:txBody>
          <a:bodyPr wrap="square" rtlCol="0">
            <a:spAutoFit/>
          </a:bodyPr>
          <a:lstStyle/>
          <a:p>
            <a:pPr algn="ctr"/>
            <a:r>
              <a:rPr lang="en-US" dirty="0">
                <a:latin typeface="Abadi Extra Light" panose="020B0204020104020204" pitchFamily="34" charset="0"/>
              </a:rPr>
              <a:t>V2_B</a:t>
            </a:r>
          </a:p>
        </p:txBody>
      </p:sp>
      <p:sp>
        <p:nvSpPr>
          <p:cNvPr id="39" name="TextBox 38">
            <a:extLst>
              <a:ext uri="{FF2B5EF4-FFF2-40B4-BE49-F238E27FC236}">
                <a16:creationId xmlns:a16="http://schemas.microsoft.com/office/drawing/2014/main" id="{ED839E2C-6B97-4C57-B728-30AA2D88BF58}"/>
              </a:ext>
            </a:extLst>
          </p:cNvPr>
          <p:cNvSpPr txBox="1"/>
          <p:nvPr/>
        </p:nvSpPr>
        <p:spPr>
          <a:xfrm>
            <a:off x="5220470" y="4598622"/>
            <a:ext cx="1287617" cy="371168"/>
          </a:xfrm>
          <a:prstGeom prst="rect">
            <a:avLst/>
          </a:prstGeom>
          <a:noFill/>
          <a:ln>
            <a:solidFill>
              <a:schemeClr val="accent6">
                <a:lumMod val="60000"/>
                <a:lumOff val="40000"/>
              </a:schemeClr>
            </a:solidFill>
          </a:ln>
        </p:spPr>
        <p:txBody>
          <a:bodyPr wrap="square" rtlCol="0">
            <a:spAutoFit/>
          </a:bodyPr>
          <a:lstStyle/>
          <a:p>
            <a:pPr algn="ctr"/>
            <a:r>
              <a:rPr lang="en-US" dirty="0">
                <a:latin typeface="Abadi Extra Light" panose="020B0204020104020204" pitchFamily="34" charset="0"/>
              </a:rPr>
              <a:t>V3_C</a:t>
            </a:r>
          </a:p>
        </p:txBody>
      </p:sp>
      <p:sp>
        <p:nvSpPr>
          <p:cNvPr id="41" name="TextBox 40">
            <a:extLst>
              <a:ext uri="{FF2B5EF4-FFF2-40B4-BE49-F238E27FC236}">
                <a16:creationId xmlns:a16="http://schemas.microsoft.com/office/drawing/2014/main" id="{3A29FB2B-E3CF-4EE8-8A7D-7BF43AE27F99}"/>
              </a:ext>
            </a:extLst>
          </p:cNvPr>
          <p:cNvSpPr txBox="1"/>
          <p:nvPr/>
        </p:nvSpPr>
        <p:spPr>
          <a:xfrm>
            <a:off x="5220469" y="4077227"/>
            <a:ext cx="1287617" cy="371168"/>
          </a:xfrm>
          <a:prstGeom prst="rect">
            <a:avLst/>
          </a:prstGeom>
          <a:noFill/>
          <a:ln>
            <a:solidFill>
              <a:schemeClr val="accent6">
                <a:lumMod val="60000"/>
                <a:lumOff val="40000"/>
              </a:schemeClr>
            </a:solidFill>
          </a:ln>
        </p:spPr>
        <p:txBody>
          <a:bodyPr wrap="square" rtlCol="0">
            <a:spAutoFit/>
          </a:bodyPr>
          <a:lstStyle/>
          <a:p>
            <a:pPr algn="ctr"/>
            <a:r>
              <a:rPr lang="en-US" dirty="0">
                <a:latin typeface="Abadi Extra Light" panose="020B0204020104020204" pitchFamily="34" charset="0"/>
              </a:rPr>
              <a:t>V4_D</a:t>
            </a:r>
          </a:p>
        </p:txBody>
      </p:sp>
      <p:sp>
        <p:nvSpPr>
          <p:cNvPr id="45" name="TextBox 44">
            <a:extLst>
              <a:ext uri="{FF2B5EF4-FFF2-40B4-BE49-F238E27FC236}">
                <a16:creationId xmlns:a16="http://schemas.microsoft.com/office/drawing/2014/main" id="{F4A1BBD5-4F9F-41C7-8849-D94E4D28302D}"/>
              </a:ext>
            </a:extLst>
          </p:cNvPr>
          <p:cNvSpPr txBox="1"/>
          <p:nvPr/>
        </p:nvSpPr>
        <p:spPr>
          <a:xfrm>
            <a:off x="5578933" y="906147"/>
            <a:ext cx="454163" cy="369332"/>
          </a:xfrm>
          <a:prstGeom prst="rect">
            <a:avLst/>
          </a:prstGeom>
          <a:noFill/>
        </p:spPr>
        <p:txBody>
          <a:bodyPr wrap="none" rtlCol="0">
            <a:spAutoFit/>
          </a:bodyPr>
          <a:lstStyle/>
          <a:p>
            <a:r>
              <a:rPr lang="en-US" dirty="0">
                <a:latin typeface="Abadi Extra Light" panose="020B0204020104020204" pitchFamily="34" charset="0"/>
              </a:rPr>
              <a:t>QA</a:t>
            </a:r>
          </a:p>
        </p:txBody>
      </p:sp>
      <p:sp>
        <p:nvSpPr>
          <p:cNvPr id="2" name="Arrow: Right 1">
            <a:extLst>
              <a:ext uri="{FF2B5EF4-FFF2-40B4-BE49-F238E27FC236}">
                <a16:creationId xmlns:a16="http://schemas.microsoft.com/office/drawing/2014/main" id="{519B453D-8E73-4062-B3C0-88FA01A791A2}"/>
              </a:ext>
            </a:extLst>
          </p:cNvPr>
          <p:cNvSpPr/>
          <p:nvPr/>
        </p:nvSpPr>
        <p:spPr>
          <a:xfrm>
            <a:off x="2803292" y="4171343"/>
            <a:ext cx="1687843" cy="854558"/>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C42F1DAB-D190-435E-B2D4-6A1251357013}"/>
              </a:ext>
            </a:extLst>
          </p:cNvPr>
          <p:cNvSpPr txBox="1"/>
          <p:nvPr/>
        </p:nvSpPr>
        <p:spPr>
          <a:xfrm>
            <a:off x="5220468" y="2511494"/>
            <a:ext cx="1287617" cy="371168"/>
          </a:xfrm>
          <a:prstGeom prst="rect">
            <a:avLst/>
          </a:prstGeom>
          <a:noFill/>
          <a:ln>
            <a:solidFill>
              <a:schemeClr val="accent6">
                <a:lumMod val="60000"/>
                <a:lumOff val="40000"/>
              </a:schemeClr>
            </a:solidFill>
          </a:ln>
        </p:spPr>
        <p:txBody>
          <a:bodyPr wrap="square" rtlCol="0">
            <a:spAutoFit/>
          </a:bodyPr>
          <a:lstStyle/>
          <a:p>
            <a:pPr algn="ctr"/>
            <a:r>
              <a:rPr lang="en-US" dirty="0">
                <a:latin typeface="Abadi Extra Light" panose="020B0204020104020204" pitchFamily="34" charset="0"/>
              </a:rPr>
              <a:t>V7_I</a:t>
            </a:r>
          </a:p>
        </p:txBody>
      </p:sp>
      <p:sp>
        <p:nvSpPr>
          <p:cNvPr id="47" name="TextBox 46">
            <a:extLst>
              <a:ext uri="{FF2B5EF4-FFF2-40B4-BE49-F238E27FC236}">
                <a16:creationId xmlns:a16="http://schemas.microsoft.com/office/drawing/2014/main" id="{5287390A-9606-4B94-B72A-DE7EE71156A4}"/>
              </a:ext>
            </a:extLst>
          </p:cNvPr>
          <p:cNvSpPr txBox="1"/>
          <p:nvPr/>
        </p:nvSpPr>
        <p:spPr>
          <a:xfrm>
            <a:off x="5220468" y="3025470"/>
            <a:ext cx="1287617" cy="371168"/>
          </a:xfrm>
          <a:prstGeom prst="rect">
            <a:avLst/>
          </a:prstGeom>
          <a:noFill/>
          <a:ln>
            <a:solidFill>
              <a:schemeClr val="accent6">
                <a:lumMod val="60000"/>
                <a:lumOff val="40000"/>
              </a:schemeClr>
            </a:solidFill>
          </a:ln>
        </p:spPr>
        <p:txBody>
          <a:bodyPr wrap="square" rtlCol="0">
            <a:spAutoFit/>
          </a:bodyPr>
          <a:lstStyle/>
          <a:p>
            <a:pPr algn="ctr"/>
            <a:r>
              <a:rPr lang="en-US" dirty="0">
                <a:latin typeface="Abadi Extra Light" panose="020B0204020104020204" pitchFamily="34" charset="0"/>
              </a:rPr>
              <a:t>V6_H</a:t>
            </a:r>
          </a:p>
        </p:txBody>
      </p:sp>
      <p:sp>
        <p:nvSpPr>
          <p:cNvPr id="3" name="TextBox 2">
            <a:extLst>
              <a:ext uri="{FF2B5EF4-FFF2-40B4-BE49-F238E27FC236}">
                <a16:creationId xmlns:a16="http://schemas.microsoft.com/office/drawing/2014/main" id="{46890835-E904-4330-81DC-AE4382EDB78E}"/>
              </a:ext>
            </a:extLst>
          </p:cNvPr>
          <p:cNvSpPr txBox="1"/>
          <p:nvPr/>
        </p:nvSpPr>
        <p:spPr>
          <a:xfrm>
            <a:off x="7367266" y="3396638"/>
            <a:ext cx="4379167" cy="2308324"/>
          </a:xfrm>
          <a:prstGeom prst="rect">
            <a:avLst/>
          </a:prstGeom>
          <a:noFill/>
        </p:spPr>
        <p:txBody>
          <a:bodyPr wrap="square" rtlCol="0">
            <a:spAutoFit/>
          </a:bodyPr>
          <a:lstStyle/>
          <a:p>
            <a:pPr marL="285750" indent="-285750">
              <a:buFont typeface="Arial" panose="020B0604020202020204" pitchFamily="34" charset="0"/>
              <a:buChar char="•"/>
            </a:pPr>
            <a:r>
              <a:rPr lang="en-US" dirty="0"/>
              <a:t>It is important to note that the scripts will always have to be merged to QA using this flow, and we won’t be raising merge requests from DEV to QA anymore if this flow has to be followed.</a:t>
            </a:r>
          </a:p>
          <a:p>
            <a:pPr marL="285750" indent="-285750">
              <a:buFont typeface="Arial" panose="020B0604020202020204" pitchFamily="34" charset="0"/>
              <a:buChar char="•"/>
            </a:pPr>
            <a:r>
              <a:rPr lang="en-US" dirty="0"/>
              <a:t>However, the order of scripts will be same for QA and Prod so scripts can be merged directly </a:t>
            </a:r>
            <a:r>
              <a:rPr lang="en-US"/>
              <a:t>from QA to prod.</a:t>
            </a:r>
            <a:endParaRPr lang="en-US" dirty="0"/>
          </a:p>
        </p:txBody>
      </p:sp>
    </p:spTree>
    <p:extLst>
      <p:ext uri="{BB962C8B-B14F-4D97-AF65-F5344CB8AC3E}">
        <p14:creationId xmlns:p14="http://schemas.microsoft.com/office/powerpoint/2010/main" val="1631223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463</Words>
  <Application>Microsoft Office PowerPoint</Application>
  <PresentationFormat>Widescreen</PresentationFormat>
  <Paragraphs>96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Abadi Extra Light</vt:lpstr>
      <vt:lpstr>Arial</vt:lpstr>
      <vt:lpstr>Calibri</vt:lpstr>
      <vt:lpstr>Calibri Light</vt:lpstr>
      <vt:lpstr>Office Theme</vt:lpstr>
      <vt:lpstr>Selectively choose few commits from dev to qa.</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Madugula Manish</dc:creator>
  <cp:lastModifiedBy>Madugula Manish</cp:lastModifiedBy>
  <cp:revision>16</cp:revision>
  <dcterms:created xsi:type="dcterms:W3CDTF">2021-06-17T10:24:45Z</dcterms:created>
  <dcterms:modified xsi:type="dcterms:W3CDTF">2021-06-22T09:28:31Z</dcterms:modified>
</cp:coreProperties>
</file>