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0"/>
  </p:notesMasterIdLst>
  <p:sldIdLst>
    <p:sldId id="321" r:id="rId2"/>
    <p:sldId id="2134096109" r:id="rId3"/>
    <p:sldId id="2134096102" r:id="rId4"/>
    <p:sldId id="2134096103" r:id="rId5"/>
    <p:sldId id="2134096104" r:id="rId6"/>
    <p:sldId id="2134096107" r:id="rId7"/>
    <p:sldId id="2134096108" r:id="rId8"/>
    <p:sldId id="213409610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vCloud 2.0" id="{D2471087-95DE-429F-8DDF-EDD352E179F4}">
          <p14:sldIdLst>
            <p14:sldId id="321"/>
            <p14:sldId id="2134096109"/>
            <p14:sldId id="2134096102"/>
            <p14:sldId id="2134096103"/>
            <p14:sldId id="2134096104"/>
            <p14:sldId id="2134096107"/>
            <p14:sldId id="2134096108"/>
            <p14:sldId id="21340961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4FF"/>
    <a:srgbClr val="003C71"/>
    <a:srgbClr val="01519B"/>
    <a:srgbClr val="007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1" autoAdjust="0"/>
    <p:restoredTop sz="92334" autoAdjust="0"/>
  </p:normalViewPr>
  <p:slideViewPr>
    <p:cSldViewPr snapToGrid="0">
      <p:cViewPr varScale="1">
        <p:scale>
          <a:sx n="151" d="100"/>
          <a:sy n="151" d="100"/>
        </p:scale>
        <p:origin x="7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ugula Manish" userId="1e9f79c2-b6c1-4865-8e18-0021315e68c2" providerId="ADAL" clId="{B71DDF49-1FC7-441C-9438-74DAB23C5931}"/>
    <pc:docChg chg="undo custSel delSld modSld sldOrd modSection">
      <pc:chgData name="Madugula Manish" userId="1e9f79c2-b6c1-4865-8e18-0021315e68c2" providerId="ADAL" clId="{B71DDF49-1FC7-441C-9438-74DAB23C5931}" dt="2021-08-04T14:29:13.078" v="666" actId="20577"/>
      <pc:docMkLst>
        <pc:docMk/>
      </pc:docMkLst>
      <pc:sldChg chg="delSp modSp mod ord">
        <pc:chgData name="Madugula Manish" userId="1e9f79c2-b6c1-4865-8e18-0021315e68c2" providerId="ADAL" clId="{B71DDF49-1FC7-441C-9438-74DAB23C5931}" dt="2021-08-04T14:23:43.806" v="360" actId="20577"/>
        <pc:sldMkLst>
          <pc:docMk/>
          <pc:sldMk cId="3742024523" sldId="2134096102"/>
        </pc:sldMkLst>
        <pc:spChg chg="mod">
          <ac:chgData name="Madugula Manish" userId="1e9f79c2-b6c1-4865-8e18-0021315e68c2" providerId="ADAL" clId="{B71DDF49-1FC7-441C-9438-74DAB23C5931}" dt="2021-08-04T14:16:26.361" v="74" actId="14100"/>
          <ac:spMkLst>
            <pc:docMk/>
            <pc:sldMk cId="3742024523" sldId="2134096102"/>
            <ac:spMk id="3" creationId="{00000000-0000-0000-0000-000000000000}"/>
          </ac:spMkLst>
        </pc:spChg>
        <pc:spChg chg="mod">
          <ac:chgData name="Madugula Manish" userId="1e9f79c2-b6c1-4865-8e18-0021315e68c2" providerId="ADAL" clId="{B71DDF49-1FC7-441C-9438-74DAB23C5931}" dt="2021-08-04T14:23:43.806" v="360" actId="20577"/>
          <ac:spMkLst>
            <pc:docMk/>
            <pc:sldMk cId="3742024523" sldId="2134096102"/>
            <ac:spMk id="4" creationId="{0A762499-37DC-8049-AB6A-E0BFB518837E}"/>
          </ac:spMkLst>
        </pc:spChg>
        <pc:spChg chg="del">
          <ac:chgData name="Madugula Manish" userId="1e9f79c2-b6c1-4865-8e18-0021315e68c2" providerId="ADAL" clId="{B71DDF49-1FC7-441C-9438-74DAB23C5931}" dt="2021-08-04T14:15:55.709" v="12" actId="478"/>
          <ac:spMkLst>
            <pc:docMk/>
            <pc:sldMk cId="3742024523" sldId="2134096102"/>
            <ac:spMk id="9" creationId="{4F9F6BBC-B4B6-400D-85DE-267194B64E44}"/>
          </ac:spMkLst>
        </pc:spChg>
        <pc:graphicFrameChg chg="del">
          <ac:chgData name="Madugula Manish" userId="1e9f79c2-b6c1-4865-8e18-0021315e68c2" providerId="ADAL" clId="{B71DDF49-1FC7-441C-9438-74DAB23C5931}" dt="2021-08-04T14:15:53.918" v="11" actId="478"/>
          <ac:graphicFrameMkLst>
            <pc:docMk/>
            <pc:sldMk cId="3742024523" sldId="2134096102"/>
            <ac:graphicFrameMk id="5" creationId="{C13B67F3-2703-4775-80CF-B4A09BA8BCB3}"/>
          </ac:graphicFrameMkLst>
        </pc:graphicFrameChg>
      </pc:sldChg>
      <pc:sldChg chg="delSp modSp mod ord">
        <pc:chgData name="Madugula Manish" userId="1e9f79c2-b6c1-4865-8e18-0021315e68c2" providerId="ADAL" clId="{B71DDF49-1FC7-441C-9438-74DAB23C5931}" dt="2021-08-04T14:16:42.158" v="79" actId="478"/>
        <pc:sldMkLst>
          <pc:docMk/>
          <pc:sldMk cId="1779673560" sldId="2134096103"/>
        </pc:sldMkLst>
        <pc:spChg chg="mod">
          <ac:chgData name="Madugula Manish" userId="1e9f79c2-b6c1-4865-8e18-0021315e68c2" providerId="ADAL" clId="{B71DDF49-1FC7-441C-9438-74DAB23C5931}" dt="2021-08-04T14:16:40.008" v="78" actId="20577"/>
          <ac:spMkLst>
            <pc:docMk/>
            <pc:sldMk cId="1779673560" sldId="2134096103"/>
            <ac:spMk id="5" creationId="{F690B756-C2EC-45B9-A3E8-E78F15BC72AE}"/>
          </ac:spMkLst>
        </pc:spChg>
        <pc:spChg chg="del">
          <ac:chgData name="Madugula Manish" userId="1e9f79c2-b6c1-4865-8e18-0021315e68c2" providerId="ADAL" clId="{B71DDF49-1FC7-441C-9438-74DAB23C5931}" dt="2021-08-04T14:16:42.158" v="79" actId="478"/>
          <ac:spMkLst>
            <pc:docMk/>
            <pc:sldMk cId="1779673560" sldId="2134096103"/>
            <ac:spMk id="8" creationId="{01A598ED-0788-4DBD-A72E-FD81981DA6FE}"/>
          </ac:spMkLst>
        </pc:spChg>
      </pc:sldChg>
      <pc:sldChg chg="modSp mod ord">
        <pc:chgData name="Madugula Manish" userId="1e9f79c2-b6c1-4865-8e18-0021315e68c2" providerId="ADAL" clId="{B71DDF49-1FC7-441C-9438-74DAB23C5931}" dt="2021-08-04T14:28:12.138" v="663" actId="20577"/>
        <pc:sldMkLst>
          <pc:docMk/>
          <pc:sldMk cId="2297216676" sldId="2134096104"/>
        </pc:sldMkLst>
        <pc:spChg chg="mod">
          <ac:chgData name="Madugula Manish" userId="1e9f79c2-b6c1-4865-8e18-0021315e68c2" providerId="ADAL" clId="{B71DDF49-1FC7-441C-9438-74DAB23C5931}" dt="2021-08-04T14:27:23.055" v="569" actId="20577"/>
          <ac:spMkLst>
            <pc:docMk/>
            <pc:sldMk cId="2297216676" sldId="2134096104"/>
            <ac:spMk id="4" creationId="{0A762499-37DC-8049-AB6A-E0BFB518837E}"/>
          </ac:spMkLst>
        </pc:spChg>
        <pc:spChg chg="mod">
          <ac:chgData name="Madugula Manish" userId="1e9f79c2-b6c1-4865-8e18-0021315e68c2" providerId="ADAL" clId="{B71DDF49-1FC7-441C-9438-74DAB23C5931}" dt="2021-08-04T14:28:12.138" v="663" actId="20577"/>
          <ac:spMkLst>
            <pc:docMk/>
            <pc:sldMk cId="2297216676" sldId="2134096104"/>
            <ac:spMk id="9" creationId="{9D8C6F13-A2AD-4A6D-BF99-DBB86AE5D509}"/>
          </ac:spMkLst>
        </pc:spChg>
      </pc:sldChg>
      <pc:sldChg chg="delSp modSp del mod ord">
        <pc:chgData name="Madugula Manish" userId="1e9f79c2-b6c1-4865-8e18-0021315e68c2" providerId="ADAL" clId="{B71DDF49-1FC7-441C-9438-74DAB23C5931}" dt="2021-08-04T14:16:28.933" v="75" actId="47"/>
        <pc:sldMkLst>
          <pc:docMk/>
          <pc:sldMk cId="4107995219" sldId="2134096105"/>
        </pc:sldMkLst>
        <pc:spChg chg="mod">
          <ac:chgData name="Madugula Manish" userId="1e9f79c2-b6c1-4865-8e18-0021315e68c2" providerId="ADAL" clId="{B71DDF49-1FC7-441C-9438-74DAB23C5931}" dt="2021-08-04T14:16:07.169" v="16" actId="20577"/>
          <ac:spMkLst>
            <pc:docMk/>
            <pc:sldMk cId="4107995219" sldId="2134096105"/>
            <ac:spMk id="4" creationId="{0A762499-37DC-8049-AB6A-E0BFB518837E}"/>
          </ac:spMkLst>
        </pc:spChg>
        <pc:spChg chg="del">
          <ac:chgData name="Madugula Manish" userId="1e9f79c2-b6c1-4865-8e18-0021315e68c2" providerId="ADAL" clId="{B71DDF49-1FC7-441C-9438-74DAB23C5931}" dt="2021-08-04T14:16:02.957" v="13" actId="478"/>
          <ac:spMkLst>
            <pc:docMk/>
            <pc:sldMk cId="4107995219" sldId="2134096105"/>
            <ac:spMk id="5" creationId="{2B8ABFB6-7BB2-4B07-81E0-820A101D1747}"/>
          </ac:spMkLst>
        </pc:spChg>
      </pc:sldChg>
      <pc:sldChg chg="modSp mod ord">
        <pc:chgData name="Madugula Manish" userId="1e9f79c2-b6c1-4865-8e18-0021315e68c2" providerId="ADAL" clId="{B71DDF49-1FC7-441C-9438-74DAB23C5931}" dt="2021-08-04T14:19:53.546" v="352" actId="14100"/>
        <pc:sldMkLst>
          <pc:docMk/>
          <pc:sldMk cId="576890933" sldId="2134096106"/>
        </pc:sldMkLst>
        <pc:spChg chg="mod">
          <ac:chgData name="Madugula Manish" userId="1e9f79c2-b6c1-4865-8e18-0021315e68c2" providerId="ADAL" clId="{B71DDF49-1FC7-441C-9438-74DAB23C5931}" dt="2021-08-04T14:19:53.546" v="352" actId="14100"/>
          <ac:spMkLst>
            <pc:docMk/>
            <pc:sldMk cId="576890933" sldId="2134096106"/>
            <ac:spMk id="4" creationId="{0A762499-37DC-8049-AB6A-E0BFB518837E}"/>
          </ac:spMkLst>
        </pc:spChg>
      </pc:sldChg>
      <pc:sldChg chg="delSp mod ord">
        <pc:chgData name="Madugula Manish" userId="1e9f79c2-b6c1-4865-8e18-0021315e68c2" providerId="ADAL" clId="{B71DDF49-1FC7-441C-9438-74DAB23C5931}" dt="2021-08-04T14:17:09.206" v="80" actId="478"/>
        <pc:sldMkLst>
          <pc:docMk/>
          <pc:sldMk cId="3803228686" sldId="2134096107"/>
        </pc:sldMkLst>
        <pc:spChg chg="del">
          <ac:chgData name="Madugula Manish" userId="1e9f79c2-b6c1-4865-8e18-0021315e68c2" providerId="ADAL" clId="{B71DDF49-1FC7-441C-9438-74DAB23C5931}" dt="2021-08-04T14:17:09.206" v="80" actId="478"/>
          <ac:spMkLst>
            <pc:docMk/>
            <pc:sldMk cId="3803228686" sldId="2134096107"/>
            <ac:spMk id="11" creationId="{4225FCD7-16AA-4E20-9496-303502780950}"/>
          </ac:spMkLst>
        </pc:spChg>
      </pc:sldChg>
      <pc:sldChg chg="delSp modSp mod ord">
        <pc:chgData name="Madugula Manish" userId="1e9f79c2-b6c1-4865-8e18-0021315e68c2" providerId="ADAL" clId="{B71DDF49-1FC7-441C-9438-74DAB23C5931}" dt="2021-08-04T14:28:54.045" v="665" actId="20577"/>
        <pc:sldMkLst>
          <pc:docMk/>
          <pc:sldMk cId="993698391" sldId="2134096108"/>
        </pc:sldMkLst>
        <pc:spChg chg="mod">
          <ac:chgData name="Madugula Manish" userId="1e9f79c2-b6c1-4865-8e18-0021315e68c2" providerId="ADAL" clId="{B71DDF49-1FC7-441C-9438-74DAB23C5931}" dt="2021-08-04T14:28:54.045" v="665" actId="20577"/>
          <ac:spMkLst>
            <pc:docMk/>
            <pc:sldMk cId="993698391" sldId="2134096108"/>
            <ac:spMk id="4" creationId="{0A762499-37DC-8049-AB6A-E0BFB518837E}"/>
          </ac:spMkLst>
        </pc:spChg>
        <pc:spChg chg="del">
          <ac:chgData name="Madugula Manish" userId="1e9f79c2-b6c1-4865-8e18-0021315e68c2" providerId="ADAL" clId="{B71DDF49-1FC7-441C-9438-74DAB23C5931}" dt="2021-08-04T14:17:19.055" v="81" actId="478"/>
          <ac:spMkLst>
            <pc:docMk/>
            <pc:sldMk cId="993698391" sldId="2134096108"/>
            <ac:spMk id="9" creationId="{4F9F6BBC-B4B6-400D-85DE-267194B64E44}"/>
          </ac:spMkLst>
        </pc:spChg>
        <pc:graphicFrameChg chg="del">
          <ac:chgData name="Madugula Manish" userId="1e9f79c2-b6c1-4865-8e18-0021315e68c2" providerId="ADAL" clId="{B71DDF49-1FC7-441C-9438-74DAB23C5931}" dt="2021-08-04T14:17:20.837" v="82" actId="478"/>
          <ac:graphicFrameMkLst>
            <pc:docMk/>
            <pc:sldMk cId="993698391" sldId="2134096108"/>
            <ac:graphicFrameMk id="6" creationId="{4CDDA7BD-32C1-4F5C-AECD-744FAC30E9E5}"/>
          </ac:graphicFrameMkLst>
        </pc:graphicFrameChg>
      </pc:sldChg>
      <pc:sldChg chg="delSp modSp mod ord">
        <pc:chgData name="Madugula Manish" userId="1e9f79c2-b6c1-4865-8e18-0021315e68c2" providerId="ADAL" clId="{B71DDF49-1FC7-441C-9438-74DAB23C5931}" dt="2021-08-04T14:29:13.078" v="666" actId="20577"/>
        <pc:sldMkLst>
          <pc:docMk/>
          <pc:sldMk cId="1675213918" sldId="2134096109"/>
        </pc:sldMkLst>
        <pc:spChg chg="mod">
          <ac:chgData name="Madugula Manish" userId="1e9f79c2-b6c1-4865-8e18-0021315e68c2" providerId="ADAL" clId="{B71DDF49-1FC7-441C-9438-74DAB23C5931}" dt="2021-08-04T14:29:13.078" v="666" actId="20577"/>
          <ac:spMkLst>
            <pc:docMk/>
            <pc:sldMk cId="1675213918" sldId="2134096109"/>
            <ac:spMk id="4" creationId="{0A762499-37DC-8049-AB6A-E0BFB518837E}"/>
          </ac:spMkLst>
        </pc:spChg>
        <pc:spChg chg="del">
          <ac:chgData name="Madugula Manish" userId="1e9f79c2-b6c1-4865-8e18-0021315e68c2" providerId="ADAL" clId="{B71DDF49-1FC7-441C-9438-74DAB23C5931}" dt="2021-08-04T14:15:10.381" v="3" actId="478"/>
          <ac:spMkLst>
            <pc:docMk/>
            <pc:sldMk cId="1675213918" sldId="2134096109"/>
            <ac:spMk id="7" creationId="{3C101E16-C0A1-4BC4-A22A-436FC7AC8EB9}"/>
          </ac:spMkLst>
        </pc:spChg>
        <pc:graphicFrameChg chg="del">
          <ac:chgData name="Madugula Manish" userId="1e9f79c2-b6c1-4865-8e18-0021315e68c2" providerId="ADAL" clId="{B71DDF49-1FC7-441C-9438-74DAB23C5931}" dt="2021-08-04T14:15:08.800" v="2" actId="478"/>
          <ac:graphicFrameMkLst>
            <pc:docMk/>
            <pc:sldMk cId="1675213918" sldId="2134096109"/>
            <ac:graphicFrameMk id="5" creationId="{3DE838C6-BC98-49C3-BAEB-1A222B9B3A24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BED6BB-BC9F-42D2-AF17-8BD8C9230FA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5D21FF6-3848-45BF-A32C-A7013B45AE93}">
      <dgm:prSet phldrT="[Text]" custT="1"/>
      <dgm:spPr/>
      <dgm:t>
        <a:bodyPr/>
        <a:lstStyle/>
        <a:p>
          <a:r>
            <a:rPr lang="en-US" sz="2000" dirty="0"/>
            <a:t>BYOC</a:t>
          </a:r>
        </a:p>
      </dgm:t>
    </dgm:pt>
    <dgm:pt modelId="{E3A68854-2BDD-48AF-82A6-3464BEA1A8AD}" type="parTrans" cxnId="{DB7FC68E-49E7-43F7-82E5-CC974572664E}">
      <dgm:prSet/>
      <dgm:spPr/>
      <dgm:t>
        <a:bodyPr/>
        <a:lstStyle/>
        <a:p>
          <a:endParaRPr lang="en-US"/>
        </a:p>
      </dgm:t>
    </dgm:pt>
    <dgm:pt modelId="{9A19316C-95DD-4E03-9D17-6BA4917D91A5}" type="sibTrans" cxnId="{DB7FC68E-49E7-43F7-82E5-CC974572664E}">
      <dgm:prSet/>
      <dgm:spPr/>
      <dgm:t>
        <a:bodyPr/>
        <a:lstStyle/>
        <a:p>
          <a:endParaRPr lang="en-US"/>
        </a:p>
      </dgm:t>
    </dgm:pt>
    <dgm:pt modelId="{8D161E99-9606-470F-8C7C-2EF0A08686E7}">
      <dgm:prSet phldrT="[Text]" custT="1"/>
      <dgm:spPr/>
      <dgm:t>
        <a:bodyPr/>
        <a:lstStyle/>
        <a:p>
          <a:r>
            <a:rPr lang="en-US" sz="2000" dirty="0"/>
            <a:t>Config-MS</a:t>
          </a:r>
        </a:p>
      </dgm:t>
    </dgm:pt>
    <dgm:pt modelId="{462FD82D-345F-4641-ADBD-E6A0FB8350F4}" type="parTrans" cxnId="{6D6D5A6B-1DBF-44B1-9279-4FFEDDA8A87C}">
      <dgm:prSet/>
      <dgm:spPr/>
      <dgm:t>
        <a:bodyPr/>
        <a:lstStyle/>
        <a:p>
          <a:endParaRPr lang="en-US"/>
        </a:p>
      </dgm:t>
    </dgm:pt>
    <dgm:pt modelId="{1B7294FE-F026-4A1D-AD3E-8D14708C57D9}" type="sibTrans" cxnId="{6D6D5A6B-1DBF-44B1-9279-4FFEDDA8A87C}">
      <dgm:prSet/>
      <dgm:spPr/>
      <dgm:t>
        <a:bodyPr/>
        <a:lstStyle/>
        <a:p>
          <a:endParaRPr lang="en-US"/>
        </a:p>
      </dgm:t>
    </dgm:pt>
    <dgm:pt modelId="{B7B84F66-D396-4B89-8675-EAB15B06739E}">
      <dgm:prSet phldrT="[Text]" custT="1"/>
      <dgm:spPr/>
      <dgm:t>
        <a:bodyPr/>
        <a:lstStyle/>
        <a:p>
          <a:r>
            <a:rPr lang="en-US" sz="2000" dirty="0"/>
            <a:t>BYOS</a:t>
          </a:r>
        </a:p>
      </dgm:t>
    </dgm:pt>
    <dgm:pt modelId="{BE5EC0F4-00A7-44B0-BDF7-FAB368CA8906}" type="parTrans" cxnId="{E97B19FF-A61B-4F5B-A6DC-C563F7CAC4A8}">
      <dgm:prSet/>
      <dgm:spPr/>
      <dgm:t>
        <a:bodyPr/>
        <a:lstStyle/>
        <a:p>
          <a:endParaRPr lang="en-US"/>
        </a:p>
      </dgm:t>
    </dgm:pt>
    <dgm:pt modelId="{07EEC265-EA7A-45A6-8610-85097ED2D264}" type="sibTrans" cxnId="{E97B19FF-A61B-4F5B-A6DC-C563F7CAC4A8}">
      <dgm:prSet/>
      <dgm:spPr/>
      <dgm:t>
        <a:bodyPr/>
        <a:lstStyle/>
        <a:p>
          <a:endParaRPr lang="en-US"/>
        </a:p>
      </dgm:t>
    </dgm:pt>
    <dgm:pt modelId="{540699DC-007A-498F-8A8E-D89B19EA752E}" type="pres">
      <dgm:prSet presAssocID="{50BED6BB-BC9F-42D2-AF17-8BD8C9230FA3}" presName="Name0" presStyleCnt="0">
        <dgm:presLayoutVars>
          <dgm:dir/>
          <dgm:resizeHandles val="exact"/>
        </dgm:presLayoutVars>
      </dgm:prSet>
      <dgm:spPr/>
    </dgm:pt>
    <dgm:pt modelId="{F61A05F4-DDFF-45C7-A2D0-F5584D5E4233}" type="pres">
      <dgm:prSet presAssocID="{55D21FF6-3848-45BF-A32C-A7013B45AE93}" presName="node" presStyleLbl="node1" presStyleIdx="0" presStyleCnt="3" custLinFactNeighborX="7765" custLinFactNeighborY="30042">
        <dgm:presLayoutVars>
          <dgm:bulletEnabled val="1"/>
        </dgm:presLayoutVars>
      </dgm:prSet>
      <dgm:spPr/>
    </dgm:pt>
    <dgm:pt modelId="{FDB58D9C-1262-4194-8C3F-DB923C37598C}" type="pres">
      <dgm:prSet presAssocID="{9A19316C-95DD-4E03-9D17-6BA4917D91A5}" presName="sibTrans" presStyleLbl="sibTrans2D1" presStyleIdx="0" presStyleCnt="2"/>
      <dgm:spPr/>
    </dgm:pt>
    <dgm:pt modelId="{E11EBDEA-FEE0-4E12-B324-5B034070623C}" type="pres">
      <dgm:prSet presAssocID="{9A19316C-95DD-4E03-9D17-6BA4917D91A5}" presName="connectorText" presStyleLbl="sibTrans2D1" presStyleIdx="0" presStyleCnt="2"/>
      <dgm:spPr/>
    </dgm:pt>
    <dgm:pt modelId="{0274FEC8-6E9D-4CF3-9CD0-0E01FBAAFCCF}" type="pres">
      <dgm:prSet presAssocID="{8D161E99-9606-470F-8C7C-2EF0A08686E7}" presName="node" presStyleLbl="node1" presStyleIdx="1" presStyleCnt="3" custLinFactNeighborY="-44489">
        <dgm:presLayoutVars>
          <dgm:bulletEnabled val="1"/>
        </dgm:presLayoutVars>
      </dgm:prSet>
      <dgm:spPr/>
    </dgm:pt>
    <dgm:pt modelId="{D1E9BFEE-215F-4CED-B629-A65DE443BE39}" type="pres">
      <dgm:prSet presAssocID="{1B7294FE-F026-4A1D-AD3E-8D14708C57D9}" presName="sibTrans" presStyleLbl="sibTrans2D1" presStyleIdx="1" presStyleCnt="2"/>
      <dgm:spPr/>
    </dgm:pt>
    <dgm:pt modelId="{A22B0B81-4039-495E-8846-B8D7D1BD9711}" type="pres">
      <dgm:prSet presAssocID="{1B7294FE-F026-4A1D-AD3E-8D14708C57D9}" presName="connectorText" presStyleLbl="sibTrans2D1" presStyleIdx="1" presStyleCnt="2"/>
      <dgm:spPr/>
    </dgm:pt>
    <dgm:pt modelId="{3C4B2EE7-6215-42AC-8FBF-F07B35C2E91B}" type="pres">
      <dgm:prSet presAssocID="{B7B84F66-D396-4B89-8675-EAB15B06739E}" presName="node" presStyleLbl="node1" presStyleIdx="2" presStyleCnt="3" custLinFactNeighborX="10221" custLinFactNeighborY="41840">
        <dgm:presLayoutVars>
          <dgm:bulletEnabled val="1"/>
        </dgm:presLayoutVars>
      </dgm:prSet>
      <dgm:spPr/>
    </dgm:pt>
  </dgm:ptLst>
  <dgm:cxnLst>
    <dgm:cxn modelId="{D227D306-5CF8-45A0-9F9D-62D6ACEBEF34}" type="presOf" srcId="{1B7294FE-F026-4A1D-AD3E-8D14708C57D9}" destId="{D1E9BFEE-215F-4CED-B629-A65DE443BE39}" srcOrd="0" destOrd="0" presId="urn:microsoft.com/office/officeart/2005/8/layout/process1"/>
    <dgm:cxn modelId="{2A307232-AEFA-45E3-80F0-7D9F797B9C54}" type="presOf" srcId="{9A19316C-95DD-4E03-9D17-6BA4917D91A5}" destId="{E11EBDEA-FEE0-4E12-B324-5B034070623C}" srcOrd="1" destOrd="0" presId="urn:microsoft.com/office/officeart/2005/8/layout/process1"/>
    <dgm:cxn modelId="{B09DD942-0416-4364-B780-AD49196E321B}" type="presOf" srcId="{B7B84F66-D396-4B89-8675-EAB15B06739E}" destId="{3C4B2EE7-6215-42AC-8FBF-F07B35C2E91B}" srcOrd="0" destOrd="0" presId="urn:microsoft.com/office/officeart/2005/8/layout/process1"/>
    <dgm:cxn modelId="{B2B77E68-8D31-4F2F-9ACE-6F3C0EB2F0A1}" type="presOf" srcId="{1B7294FE-F026-4A1D-AD3E-8D14708C57D9}" destId="{A22B0B81-4039-495E-8846-B8D7D1BD9711}" srcOrd="1" destOrd="0" presId="urn:microsoft.com/office/officeart/2005/8/layout/process1"/>
    <dgm:cxn modelId="{6D6D5A6B-1DBF-44B1-9279-4FFEDDA8A87C}" srcId="{50BED6BB-BC9F-42D2-AF17-8BD8C9230FA3}" destId="{8D161E99-9606-470F-8C7C-2EF0A08686E7}" srcOrd="1" destOrd="0" parTransId="{462FD82D-345F-4641-ADBD-E6A0FB8350F4}" sibTransId="{1B7294FE-F026-4A1D-AD3E-8D14708C57D9}"/>
    <dgm:cxn modelId="{28EFE154-6DD0-4A62-A850-066DE5BEA882}" type="presOf" srcId="{50BED6BB-BC9F-42D2-AF17-8BD8C9230FA3}" destId="{540699DC-007A-498F-8A8E-D89B19EA752E}" srcOrd="0" destOrd="0" presId="urn:microsoft.com/office/officeart/2005/8/layout/process1"/>
    <dgm:cxn modelId="{DB7FC68E-49E7-43F7-82E5-CC974572664E}" srcId="{50BED6BB-BC9F-42D2-AF17-8BD8C9230FA3}" destId="{55D21FF6-3848-45BF-A32C-A7013B45AE93}" srcOrd="0" destOrd="0" parTransId="{E3A68854-2BDD-48AF-82A6-3464BEA1A8AD}" sibTransId="{9A19316C-95DD-4E03-9D17-6BA4917D91A5}"/>
    <dgm:cxn modelId="{FD52589E-D2C2-4CDA-ABA1-4080550DA3C1}" type="presOf" srcId="{9A19316C-95DD-4E03-9D17-6BA4917D91A5}" destId="{FDB58D9C-1262-4194-8C3F-DB923C37598C}" srcOrd="0" destOrd="0" presId="urn:microsoft.com/office/officeart/2005/8/layout/process1"/>
    <dgm:cxn modelId="{0CF03CBF-8DCC-4A6C-9817-3C7AB0CCCD3B}" type="presOf" srcId="{8D161E99-9606-470F-8C7C-2EF0A08686E7}" destId="{0274FEC8-6E9D-4CF3-9CD0-0E01FBAAFCCF}" srcOrd="0" destOrd="0" presId="urn:microsoft.com/office/officeart/2005/8/layout/process1"/>
    <dgm:cxn modelId="{B301CAF9-88E8-49EC-B513-C909B48B52F8}" type="presOf" srcId="{55D21FF6-3848-45BF-A32C-A7013B45AE93}" destId="{F61A05F4-DDFF-45C7-A2D0-F5584D5E4233}" srcOrd="0" destOrd="0" presId="urn:microsoft.com/office/officeart/2005/8/layout/process1"/>
    <dgm:cxn modelId="{E97B19FF-A61B-4F5B-A6DC-C563F7CAC4A8}" srcId="{50BED6BB-BC9F-42D2-AF17-8BD8C9230FA3}" destId="{B7B84F66-D396-4B89-8675-EAB15B06739E}" srcOrd="2" destOrd="0" parTransId="{BE5EC0F4-00A7-44B0-BDF7-FAB368CA8906}" sibTransId="{07EEC265-EA7A-45A6-8610-85097ED2D264}"/>
    <dgm:cxn modelId="{35D2304B-096A-4192-AB7D-11F46AA97C8F}" type="presParOf" srcId="{540699DC-007A-498F-8A8E-D89B19EA752E}" destId="{F61A05F4-DDFF-45C7-A2D0-F5584D5E4233}" srcOrd="0" destOrd="0" presId="urn:microsoft.com/office/officeart/2005/8/layout/process1"/>
    <dgm:cxn modelId="{E0029EA1-FE1F-4119-B875-40DD1A661AE1}" type="presParOf" srcId="{540699DC-007A-498F-8A8E-D89B19EA752E}" destId="{FDB58D9C-1262-4194-8C3F-DB923C37598C}" srcOrd="1" destOrd="0" presId="urn:microsoft.com/office/officeart/2005/8/layout/process1"/>
    <dgm:cxn modelId="{45EF3A32-A8A1-41AA-B16C-F9CC8BFAE838}" type="presParOf" srcId="{FDB58D9C-1262-4194-8C3F-DB923C37598C}" destId="{E11EBDEA-FEE0-4E12-B324-5B034070623C}" srcOrd="0" destOrd="0" presId="urn:microsoft.com/office/officeart/2005/8/layout/process1"/>
    <dgm:cxn modelId="{2C6687A8-F2D9-4967-B9FF-EACEAEE707CB}" type="presParOf" srcId="{540699DC-007A-498F-8A8E-D89B19EA752E}" destId="{0274FEC8-6E9D-4CF3-9CD0-0E01FBAAFCCF}" srcOrd="2" destOrd="0" presId="urn:microsoft.com/office/officeart/2005/8/layout/process1"/>
    <dgm:cxn modelId="{198A0FB0-46C6-489F-B606-F2035F2C2A9F}" type="presParOf" srcId="{540699DC-007A-498F-8A8E-D89B19EA752E}" destId="{D1E9BFEE-215F-4CED-B629-A65DE443BE39}" srcOrd="3" destOrd="0" presId="urn:microsoft.com/office/officeart/2005/8/layout/process1"/>
    <dgm:cxn modelId="{68B8FF10-0D20-4831-A941-5C93BFB23E6A}" type="presParOf" srcId="{D1E9BFEE-215F-4CED-B629-A65DE443BE39}" destId="{A22B0B81-4039-495E-8846-B8D7D1BD9711}" srcOrd="0" destOrd="0" presId="urn:microsoft.com/office/officeart/2005/8/layout/process1"/>
    <dgm:cxn modelId="{4195F22A-2027-495D-8D69-7D228DAAAFA3}" type="presParOf" srcId="{540699DC-007A-498F-8A8E-D89B19EA752E}" destId="{3C4B2EE7-6215-42AC-8FBF-F07B35C2E91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A05F4-DDFF-45C7-A2D0-F5584D5E4233}">
      <dsp:nvSpPr>
        <dsp:cNvPr id="0" name=""/>
        <dsp:cNvSpPr/>
      </dsp:nvSpPr>
      <dsp:spPr>
        <a:xfrm>
          <a:off x="63304" y="2051913"/>
          <a:ext cx="1839931" cy="1103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BYOC</a:t>
          </a:r>
        </a:p>
      </dsp:txBody>
      <dsp:txXfrm>
        <a:off x="95638" y="2084247"/>
        <a:ext cx="1775263" cy="1039290"/>
      </dsp:txXfrm>
    </dsp:sp>
    <dsp:sp modelId="{FDB58D9C-1262-4194-8C3F-DB923C37598C}">
      <dsp:nvSpPr>
        <dsp:cNvPr id="0" name=""/>
        <dsp:cNvSpPr/>
      </dsp:nvSpPr>
      <dsp:spPr>
        <a:xfrm rot="20514573">
          <a:off x="2063586" y="1961019"/>
          <a:ext cx="378486" cy="456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066392" y="2069908"/>
        <a:ext cx="264940" cy="273782"/>
      </dsp:txXfrm>
    </dsp:sp>
    <dsp:sp modelId="{0274FEC8-6E9D-4CF3-9CD0-0E01FBAAFCCF}">
      <dsp:nvSpPr>
        <dsp:cNvPr id="0" name=""/>
        <dsp:cNvSpPr/>
      </dsp:nvSpPr>
      <dsp:spPr>
        <a:xfrm>
          <a:off x="2582059" y="1229121"/>
          <a:ext cx="1839931" cy="1103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Config-MS</a:t>
          </a:r>
        </a:p>
      </dsp:txBody>
      <dsp:txXfrm>
        <a:off x="2614393" y="1261455"/>
        <a:ext cx="1775263" cy="1039290"/>
      </dsp:txXfrm>
    </dsp:sp>
    <dsp:sp modelId="{D1E9BFEE-215F-4CED-B629-A65DE443BE39}">
      <dsp:nvSpPr>
        <dsp:cNvPr id="0" name=""/>
        <dsp:cNvSpPr/>
      </dsp:nvSpPr>
      <dsp:spPr>
        <a:xfrm rot="1215544">
          <a:off x="4594554" y="2033576"/>
          <a:ext cx="419265" cy="456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598445" y="2103060"/>
        <a:ext cx="293486" cy="273782"/>
      </dsp:txXfrm>
    </dsp:sp>
    <dsp:sp modelId="{3C4B2EE7-6215-42AC-8FBF-F07B35C2E91B}">
      <dsp:nvSpPr>
        <dsp:cNvPr id="0" name=""/>
        <dsp:cNvSpPr/>
      </dsp:nvSpPr>
      <dsp:spPr>
        <a:xfrm>
          <a:off x="5164118" y="2182158"/>
          <a:ext cx="1839931" cy="1103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BYOS</a:t>
          </a:r>
        </a:p>
      </dsp:txBody>
      <dsp:txXfrm>
        <a:off x="5196452" y="2214492"/>
        <a:ext cx="1775263" cy="1039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9A08F-EC77-4271-BD2D-4C980A8C11F7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3C925-FE61-4875-87C1-33CEBA9C8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414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EBC89-CA49-4FA8-83CF-2A8DD6E9D09B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554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Radial Gradient">
    <p:bg>
      <p:bgPr>
        <a:blipFill dpi="0"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2398" y="510893"/>
            <a:ext cx="1664065" cy="110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5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16pt Intel Clear Subhead, Date, Etc.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584449" y="3372524"/>
            <a:ext cx="10950515" cy="1336387"/>
          </a:xfrm>
        </p:spPr>
        <p:txBody>
          <a:bodyPr lIns="0" rIns="0" anchor="b" anchorCtr="0">
            <a:noAutofit/>
          </a:bodyPr>
          <a:lstStyle>
            <a:lvl1pPr>
              <a:lnSpc>
                <a:spcPts val="7333"/>
              </a:lnSpc>
              <a:spcBef>
                <a:spcPts val="3200"/>
              </a:spcBef>
              <a:defRPr sz="6667" b="0" spc="133" baseline="0">
                <a:solidFill>
                  <a:schemeClr val="bg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50pt Intel Clear Title</a:t>
            </a:r>
            <a:br>
              <a:rPr lang="en-US"/>
            </a:br>
            <a:r>
              <a:rPr lang="en-US"/>
              <a:t>with Radial Gradient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05370" y="6226561"/>
            <a:ext cx="3802323" cy="4104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2667" b="0" i="0" u="none" strike="noStrike" kern="1200" baseline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Intel Clear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290587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237819" y="4"/>
            <a:ext cx="5954183" cy="635846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5" y="411797"/>
            <a:ext cx="5342467" cy="1158240"/>
          </a:xfrm>
        </p:spPr>
        <p:txBody>
          <a:bodyPr>
            <a:noAutofit/>
          </a:bodyPr>
          <a:lstStyle>
            <a:lvl1pPr>
              <a:defRPr sz="3733" b="0" i="0" baseline="0"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766992"/>
            <a:ext cx="5342467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65600" y="6432516"/>
            <a:ext cx="3860800" cy="365125"/>
          </a:xfrm>
        </p:spPr>
        <p:txBody>
          <a:bodyPr/>
          <a:lstStyle/>
          <a:p>
            <a:r>
              <a:rPr lang="en-US"/>
              <a:t>Intel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3084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ubtitle 2"/>
          <p:cNvSpPr>
            <a:spLocks noGrp="1"/>
          </p:cNvSpPr>
          <p:nvPr>
            <p:ph type="subTitle" idx="4294967295"/>
          </p:nvPr>
        </p:nvSpPr>
        <p:spPr>
          <a:xfrm>
            <a:off x="607485" y="4615012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84449" y="3220124"/>
            <a:ext cx="10950515" cy="1336387"/>
          </a:xfrm>
        </p:spPr>
        <p:txBody>
          <a:bodyPr lIns="0" rIns="0"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 sz="5333" b="0" spc="133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pc="0"/>
              <a:t>40pt Intel Clear</a:t>
            </a:r>
            <a:br>
              <a:rPr lang="en-US" spc="0"/>
            </a:br>
            <a:r>
              <a:rPr lang="en-US" spc="0"/>
              <a:t>White Section Break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65600" y="6432516"/>
            <a:ext cx="3860800" cy="365125"/>
          </a:xfrm>
        </p:spPr>
        <p:txBody>
          <a:bodyPr/>
          <a:lstStyle/>
          <a:p>
            <a:r>
              <a:rPr lang="en-US"/>
              <a:t>Intel Confidential</a:t>
            </a:r>
          </a:p>
        </p:txBody>
      </p:sp>
    </p:spTree>
    <p:extLst>
      <p:ext uri="{BB962C8B-B14F-4D97-AF65-F5344CB8AC3E}">
        <p14:creationId xmlns:p14="http://schemas.microsoft.com/office/powerpoint/2010/main" val="977713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4294967295"/>
          </p:nvPr>
        </p:nvSpPr>
        <p:spPr>
          <a:xfrm>
            <a:off x="607485" y="4615012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449" y="3220124"/>
            <a:ext cx="10950515" cy="1336387"/>
          </a:xfrm>
        </p:spPr>
        <p:txBody>
          <a:bodyPr lIns="0" rIns="0"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 sz="5333" b="0" spc="133" baseline="0">
                <a:solidFill>
                  <a:schemeClr val="bg1"/>
                </a:solidFill>
                <a:latin typeface="Intel Clear"/>
                <a:cs typeface="Intel Clear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pc="0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05368" y="6475939"/>
            <a:ext cx="2282676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Intel Clear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535398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2979844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5333" b="0" baseline="0">
                <a:solidFill>
                  <a:schemeClr val="accent2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40pt Intel Clear Light Body.</a:t>
            </a:r>
            <a:br>
              <a:rPr lang="en-US"/>
            </a:br>
            <a:r>
              <a:rPr lang="en-US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7484" y="1469060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333" b="0" cap="none" spc="0" baseline="0">
                <a:solidFill>
                  <a:srgbClr val="003C7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5835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"/>
            <a:ext cx="12192000" cy="343217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/>
              <a:t>Insert photo here. Drag picture to placeholder or click icon to add.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465049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rgbClr val="F3D54E"/>
                </a:solidFill>
                <a:latin typeface="+mn-lt"/>
                <a:cs typeface="Intel Clear" panose="020B0604020203020204" pitchFamily="34" charset="0"/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16pt Intel Clear Subhead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96196" y="2960993"/>
            <a:ext cx="11595805" cy="1362075"/>
          </a:xfrm>
        </p:spPr>
        <p:txBody>
          <a:bodyPr anchor="b" anchorCtr="0">
            <a:noAutofit/>
          </a:bodyPr>
          <a:lstStyle>
            <a:lvl1pPr algn="l">
              <a:lnSpc>
                <a:spcPts val="7333"/>
              </a:lnSpc>
              <a:spcBef>
                <a:spcPts val="3200"/>
              </a:spcBef>
              <a:defRPr sz="5333" b="0" cap="none" spc="0" baseline="0">
                <a:solidFill>
                  <a:schemeClr val="bg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40pt Intel Clear Blue Section Break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05368" y="6475939"/>
            <a:ext cx="2282676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Intel Clear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1072630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32516"/>
            <a:ext cx="3860800" cy="365125"/>
          </a:xfrm>
        </p:spPr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049315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01E1A2-B1E5-E143-854C-1472343590B8}"/>
              </a:ext>
            </a:extLst>
          </p:cNvPr>
          <p:cNvCxnSpPr/>
          <p:nvPr userDrawn="1"/>
        </p:nvCxnSpPr>
        <p:spPr>
          <a:xfrm>
            <a:off x="-10511" y="557047"/>
            <a:ext cx="12204000" cy="0"/>
          </a:xfrm>
          <a:prstGeom prst="line">
            <a:avLst/>
          </a:prstGeom>
          <a:ln w="444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EB1DAAFA-6E9E-3D48-A574-B7D386ACA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27" y="0"/>
            <a:ext cx="10972800" cy="669056"/>
          </a:xfrm>
        </p:spPr>
        <p:txBody>
          <a:bodyPr/>
          <a:lstStyle>
            <a:lvl1pPr>
              <a:defRPr sz="3000" b="1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541855-BB6E-714B-97A3-1651734B1E9B}"/>
              </a:ext>
            </a:extLst>
          </p:cNvPr>
          <p:cNvSpPr txBox="1"/>
          <p:nvPr userDrawn="1"/>
        </p:nvSpPr>
        <p:spPr>
          <a:xfrm>
            <a:off x="1240221" y="6653048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marL="171450" indent="-171450">
              <a:buFont typeface="Arial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715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36578" y="2500173"/>
            <a:ext cx="2811727" cy="185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605369" y="6554397"/>
            <a:ext cx="256320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Intel Clear"/>
              </a:rPr>
              <a:t>Placeholder Footer Copy / BU Logo or Name Goes Here</a:t>
            </a:r>
          </a:p>
        </p:txBody>
      </p:sp>
    </p:spTree>
    <p:extLst>
      <p:ext uri="{BB962C8B-B14F-4D97-AF65-F5344CB8AC3E}">
        <p14:creationId xmlns:p14="http://schemas.microsoft.com/office/powerpoint/2010/main" val="2838859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ith Photo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"/>
            <a:ext cx="12192000" cy="6358467"/>
          </a:xfrm>
          <a:prstGeom prst="rect">
            <a:avLst/>
          </a:prstGeom>
          <a:solidFill>
            <a:srgbClr val="0071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71C5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605369" y="6554397"/>
            <a:ext cx="256320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Intel Clear"/>
              </a:rPr>
              <a:t>Placeholder Footer Copy / BU Logo or Name Goes Here</a:t>
            </a:r>
          </a:p>
        </p:txBody>
      </p:sp>
      <p:pic>
        <p:nvPicPr>
          <p:cNvPr id="7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36578" y="2500173"/>
            <a:ext cx="2811727" cy="185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5460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605369" y="6554397"/>
            <a:ext cx="256320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Intel Clear"/>
              </a:rPr>
              <a:t>Placeholder Footer Copy / BU Logo or Name Goes Here</a:t>
            </a:r>
          </a:p>
        </p:txBody>
      </p:sp>
      <p:pic>
        <p:nvPicPr>
          <p:cNvPr id="7" name="Picture 6" descr="int_experience_wht_rgb_3000.png"/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3644" y="2257770"/>
            <a:ext cx="2780507" cy="281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4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ith Radial Gradient">
    <p:bg>
      <p:bgPr>
        <a:blipFill dpi="0"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t_experience_hrz_wht_rgb_1500.png"/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259" y="518972"/>
            <a:ext cx="2829021" cy="1183045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5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16pt Intel Clear Subhead, Date, Etc.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84449" y="3372524"/>
            <a:ext cx="10950515" cy="1336387"/>
          </a:xfrm>
        </p:spPr>
        <p:txBody>
          <a:bodyPr lIns="0" rIns="0" anchor="b" anchorCtr="0">
            <a:noAutofit/>
          </a:bodyPr>
          <a:lstStyle>
            <a:lvl1pPr>
              <a:lnSpc>
                <a:spcPts val="7333"/>
              </a:lnSpc>
              <a:spcBef>
                <a:spcPts val="3200"/>
              </a:spcBef>
              <a:defRPr sz="6667" b="0" spc="133" baseline="0">
                <a:solidFill>
                  <a:schemeClr val="bg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50pt Intel Clear Title</a:t>
            </a:r>
            <a:br>
              <a:rPr lang="en-US"/>
            </a:br>
            <a:r>
              <a:rPr lang="en-US"/>
              <a:t>with Radial Gradient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605370" y="6226561"/>
            <a:ext cx="3802323" cy="4104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2667" b="0" i="0" u="none" strike="noStrike" kern="1200" baseline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Intel Clear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41930777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Right Image">
  <p:cSld name="Text and Right Imag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>
            <a:spLocks noGrp="1"/>
          </p:cNvSpPr>
          <p:nvPr>
            <p:ph type="pic" idx="2"/>
          </p:nvPr>
        </p:nvSpPr>
        <p:spPr>
          <a:xfrm>
            <a:off x="6237821" y="5"/>
            <a:ext cx="5954183" cy="6358465"/>
          </a:xfrm>
          <a:prstGeom prst="rect">
            <a:avLst/>
          </a:prstGeom>
          <a:solidFill>
            <a:srgbClr val="CFD5D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1600"/>
              </a:spcBef>
              <a:spcAft>
                <a:spcPts val="0"/>
              </a:spcAft>
              <a:buClr>
                <a:srgbClr val="0071C5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1600"/>
              </a:spcBef>
              <a:spcAft>
                <a:spcPts val="0"/>
              </a:spcAft>
              <a:buClr>
                <a:srgbClr val="003C7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1067"/>
              </a:spcBef>
              <a:spcAft>
                <a:spcPts val="0"/>
              </a:spcAft>
              <a:buClr>
                <a:srgbClr val="003C7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rgbClr val="003C7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80"/>
              </a:spcBef>
              <a:spcAft>
                <a:spcPts val="0"/>
              </a:spcAft>
              <a:buClr>
                <a:srgbClr val="003C7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607485" y="411797"/>
            <a:ext cx="534246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165600" y="643251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607485" y="1766992"/>
            <a:ext cx="5342467" cy="4567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78" marR="0" lvl="0" indent="-228589" algn="l" rtl="0">
              <a:spcBef>
                <a:spcPts val="1600"/>
              </a:spcBef>
              <a:spcAft>
                <a:spcPts val="0"/>
              </a:spcAft>
              <a:buClr>
                <a:srgbClr val="0071C5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54" marR="0" lvl="1" indent="-330184" algn="l" rtl="0">
              <a:spcBef>
                <a:spcPts val="1600"/>
              </a:spcBef>
              <a:spcAft>
                <a:spcPts val="0"/>
              </a:spcAft>
              <a:buClr>
                <a:srgbClr val="003C7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32" marR="0" lvl="2" indent="-317484" algn="l" rtl="0">
              <a:spcBef>
                <a:spcPts val="1067"/>
              </a:spcBef>
              <a:spcAft>
                <a:spcPts val="0"/>
              </a:spcAft>
              <a:buClr>
                <a:srgbClr val="003C7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09" marR="0" lvl="3" indent="-304784" algn="l" rtl="0">
              <a:spcBef>
                <a:spcPts val="240"/>
              </a:spcBef>
              <a:spcAft>
                <a:spcPts val="0"/>
              </a:spcAft>
              <a:buClr>
                <a:srgbClr val="003C7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886" marR="0" lvl="4" indent="-304784" algn="l" rtl="0">
              <a:spcBef>
                <a:spcPts val="240"/>
              </a:spcBef>
              <a:spcAft>
                <a:spcPts val="0"/>
              </a:spcAft>
              <a:buClr>
                <a:srgbClr val="003C7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062" marR="0" lvl="5" indent="-39793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240" marR="0" lvl="6" indent="-39793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418" marR="0" lvl="7" indent="-39793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594" marR="0" lvl="8" indent="-39793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2757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 with Radial Gradient">
  <p:cSld name="1_Title Slide with Radial Gradi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ctrTitle"/>
          </p:nvPr>
        </p:nvSpPr>
        <p:spPr>
          <a:xfrm>
            <a:off x="592917" y="3305900"/>
            <a:ext cx="10950515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607485" y="4657344"/>
            <a:ext cx="8440283" cy="1233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1600"/>
              </a:spcBef>
              <a:spcAft>
                <a:spcPts val="0"/>
              </a:spcAft>
              <a:buClr>
                <a:srgbClr val="F3D54E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F3D54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7" name="Google Shape;27;p3" descr="int_experience_hrz_wht_rgb_15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4260" y="518972"/>
            <a:ext cx="2829021" cy="118304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4165600" y="643251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605382" y="6549825"/>
            <a:ext cx="16149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INTEL </a:t>
            </a:r>
            <a:r>
              <a:rPr lang="en-US" sz="1100">
                <a:solidFill>
                  <a:srgbClr val="FFFFFF"/>
                </a:solidFill>
              </a:rPr>
              <a:t>IOTG DSE</a:t>
            </a: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269837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5" y="1604437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133"/>
            </a:lvl4pPr>
          </a:lstStyle>
          <a:p>
            <a:pPr lvl="0"/>
            <a:r>
              <a:rPr lang="en-US"/>
              <a:t>18pt Intel Clear body text</a:t>
            </a:r>
          </a:p>
          <a:p>
            <a:pPr lvl="1"/>
            <a:r>
              <a:rPr lang="en-US"/>
              <a:t>18pt Intel Clear bullet one</a:t>
            </a:r>
          </a:p>
          <a:p>
            <a:pPr lvl="2"/>
            <a:r>
              <a:rPr lang="en-US"/>
              <a:t>18pt Intel Clear sub-bullet</a:t>
            </a:r>
          </a:p>
          <a:p>
            <a:pPr lvl="3"/>
            <a:r>
              <a:rPr lang="en-US"/>
              <a:t>16pt Intel Clear fourth level</a:t>
            </a:r>
          </a:p>
          <a:p>
            <a:pPr lvl="4"/>
            <a:r>
              <a:rPr lang="en-US" err="1"/>
              <a:t>14pt</a:t>
            </a:r>
            <a:r>
              <a:rPr lang="en-US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36944844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6065534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with Radial Gradient">
    <p:bg>
      <p:bgPr>
        <a:blipFill dpi="0"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2397" y="510892"/>
            <a:ext cx="1664065" cy="110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16pt Intel Clear Subhead, Date, Etc.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584449" y="3372523"/>
            <a:ext cx="10950515" cy="1336387"/>
          </a:xfrm>
        </p:spPr>
        <p:txBody>
          <a:bodyPr lIns="0" rIns="0" anchor="b" anchorCtr="0">
            <a:noAutofit/>
          </a:bodyPr>
          <a:lstStyle>
            <a:lvl1pPr>
              <a:lnSpc>
                <a:spcPts val="7333"/>
              </a:lnSpc>
              <a:spcBef>
                <a:spcPts val="3200"/>
              </a:spcBef>
              <a:defRPr sz="6667" b="0" spc="133" baseline="0">
                <a:solidFill>
                  <a:schemeClr val="bg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50pt Intel Clear Title</a:t>
            </a:r>
            <a:br>
              <a:rPr lang="en-US"/>
            </a:br>
            <a:r>
              <a:rPr lang="en-US"/>
              <a:t>with Radial Gradient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05369" y="6226559"/>
            <a:ext cx="3802323" cy="4104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2667" b="0" i="0" u="none" strike="noStrike" kern="1200" baseline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Intel Clear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16733100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Radial Gradient">
    <p:bg>
      <p:bgPr>
        <a:blipFill dpi="0"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t_experience_hrz_wht_rgb_1500.png"/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258" y="518971"/>
            <a:ext cx="2829021" cy="1183045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16pt Intel Clear Subhead, Date, Etc.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84449" y="3372523"/>
            <a:ext cx="10950515" cy="1336387"/>
          </a:xfrm>
        </p:spPr>
        <p:txBody>
          <a:bodyPr lIns="0" rIns="0" anchor="b" anchorCtr="0">
            <a:noAutofit/>
          </a:bodyPr>
          <a:lstStyle>
            <a:lvl1pPr>
              <a:lnSpc>
                <a:spcPts val="7333"/>
              </a:lnSpc>
              <a:spcBef>
                <a:spcPts val="3200"/>
              </a:spcBef>
              <a:defRPr sz="6667" b="0" spc="133" baseline="0">
                <a:solidFill>
                  <a:schemeClr val="bg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50pt Intel Clear Title</a:t>
            </a:r>
            <a:br>
              <a:rPr lang="en-US"/>
            </a:br>
            <a:r>
              <a:rPr lang="en-US"/>
              <a:t>with Radial Gradient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605369" y="6226559"/>
            <a:ext cx="3802323" cy="4104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2667" b="0" i="0" u="none" strike="noStrike" kern="1200" baseline="0" dirty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Intel Clear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38066129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2397" y="510892"/>
            <a:ext cx="1664065" cy="110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16pt Intel Clear Subhead, Date, Etc.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584449" y="3372523"/>
            <a:ext cx="10950515" cy="1336387"/>
          </a:xfrm>
        </p:spPr>
        <p:txBody>
          <a:bodyPr lIns="0" rIns="0" anchor="b" anchorCtr="0">
            <a:noAutofit/>
          </a:bodyPr>
          <a:lstStyle>
            <a:lvl1pPr>
              <a:lnSpc>
                <a:spcPts val="7333"/>
              </a:lnSpc>
              <a:spcBef>
                <a:spcPts val="3200"/>
              </a:spcBef>
              <a:defRPr sz="6667" b="0" spc="133" baseline="0">
                <a:solidFill>
                  <a:schemeClr val="bg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50pt Intel Clear Title</a:t>
            </a:r>
            <a:br>
              <a:rPr lang="en-US"/>
            </a:br>
            <a:r>
              <a:rPr lang="en-US"/>
              <a:t>with Image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605368" y="6475939"/>
            <a:ext cx="2282676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Intel Clear"/>
              </a:rPr>
              <a:t>Internet of Things Group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65600" y="6432516"/>
            <a:ext cx="3860800" cy="365125"/>
          </a:xfrm>
        </p:spPr>
        <p:txBody>
          <a:bodyPr/>
          <a:lstStyle/>
          <a:p>
            <a:r>
              <a:rPr lang="en-US"/>
              <a:t>Intel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614213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133"/>
            </a:lvl4pPr>
          </a:lstStyle>
          <a:p>
            <a:pPr lvl="0"/>
            <a:r>
              <a:rPr lang="en-US"/>
              <a:t>18pt Intel Clear body text</a:t>
            </a:r>
          </a:p>
          <a:p>
            <a:pPr lvl="1"/>
            <a:r>
              <a:rPr lang="en-US"/>
              <a:t>18pt Intel Clear bullet one</a:t>
            </a:r>
          </a:p>
          <a:p>
            <a:pPr lvl="2"/>
            <a:r>
              <a:rPr lang="en-US"/>
              <a:t>18pt Intel Clear sub-bullet</a:t>
            </a:r>
          </a:p>
          <a:p>
            <a:pPr lvl="3"/>
            <a:r>
              <a:rPr lang="en-US"/>
              <a:t>16pt Intel Clear fourth level</a:t>
            </a:r>
          </a:p>
          <a:p>
            <a:pPr lvl="4"/>
            <a:r>
              <a:rPr lang="en-US" err="1"/>
              <a:t>14pt</a:t>
            </a:r>
            <a:r>
              <a:rPr lang="en-US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1475377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41018" y="1257907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r>
              <a:rPr lang="en-US" sz="1467">
                <a:latin typeface="Arial"/>
              </a:rPr>
              <a:t>Click icon to add picture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41018" y="3791863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r>
              <a:rPr lang="en-US" sz="1467">
                <a:latin typeface="Arial"/>
              </a:rPr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4069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7" y="1604433"/>
            <a:ext cx="5340352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144043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7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2398" y="510893"/>
            <a:ext cx="1664065" cy="110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5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16pt Intel Clear Subhead, Date, Etc.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584449" y="3372524"/>
            <a:ext cx="10950515" cy="1336387"/>
          </a:xfrm>
        </p:spPr>
        <p:txBody>
          <a:bodyPr lIns="0" rIns="0" anchor="b" anchorCtr="0">
            <a:noAutofit/>
          </a:bodyPr>
          <a:lstStyle>
            <a:lvl1pPr>
              <a:lnSpc>
                <a:spcPts val="7333"/>
              </a:lnSpc>
              <a:spcBef>
                <a:spcPts val="3200"/>
              </a:spcBef>
              <a:defRPr sz="6667" b="0" spc="133" baseline="0">
                <a:solidFill>
                  <a:schemeClr val="bg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50pt Intel Clear Title</a:t>
            </a:r>
            <a:br>
              <a:rPr lang="en-US"/>
            </a:br>
            <a:r>
              <a:rPr lang="en-US"/>
              <a:t>with Image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605368" y="6475939"/>
            <a:ext cx="2282676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Intel Clear"/>
              </a:rPr>
              <a:t>Internet of Things Group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65600" y="6432516"/>
            <a:ext cx="3860800" cy="365125"/>
          </a:xfrm>
        </p:spPr>
        <p:txBody>
          <a:bodyPr/>
          <a:lstStyle/>
          <a:p>
            <a:r>
              <a:rPr lang="en-US"/>
              <a:t>Intel Confidential</a:t>
            </a:r>
          </a:p>
        </p:txBody>
      </p:sp>
    </p:spTree>
    <p:extLst>
      <p:ext uri="{BB962C8B-B14F-4D97-AF65-F5344CB8AC3E}">
        <p14:creationId xmlns:p14="http://schemas.microsoft.com/office/powerpoint/2010/main" val="9693010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5" y="1604434"/>
            <a:ext cx="10970684" cy="4567767"/>
          </a:xfrm>
        </p:spPr>
        <p:txBody>
          <a:bodyPr anchor="ctr" anchorCtr="0"/>
          <a:lstStyle>
            <a:lvl1pPr marL="253994" indent="-253994">
              <a:defRPr sz="4800" b="1" baseline="0">
                <a:solidFill>
                  <a:schemeClr val="accent2"/>
                </a:solidFill>
                <a:latin typeface="+mn-lt"/>
                <a:cs typeface="Intel Clear Light" panose="020B0404020203020204" pitchFamily="34" charset="0"/>
              </a:defRPr>
            </a:lvl1pPr>
            <a:lvl2pPr marL="556670" indent="-300559">
              <a:buFont typeface="Lucida Grande"/>
              <a:buChar char="−"/>
              <a:defRPr sz="1600" baseline="0">
                <a:latin typeface="+mn-lt"/>
                <a:cs typeface="Intel Clear" panose="020B0604020203020204" pitchFamily="34" charset="0"/>
              </a:defRPr>
            </a:lvl2pPr>
            <a:lvl3pPr marL="914377" indent="-304792">
              <a:defRPr sz="1600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/>
              <a:t>“36pt Intel Clear Bold Text”</a:t>
            </a:r>
          </a:p>
          <a:p>
            <a:pPr lvl="1"/>
            <a:r>
              <a:rPr lang="en-US" err="1"/>
              <a:t>12pt</a:t>
            </a:r>
            <a:r>
              <a:rPr lang="en-US"/>
              <a:t> Attribution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9813766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65600" y="6432516"/>
            <a:ext cx="3860800" cy="365125"/>
          </a:xfrm>
        </p:spPr>
        <p:txBody>
          <a:bodyPr/>
          <a:lstStyle/>
          <a:p>
            <a:r>
              <a:rPr lang="en-US"/>
              <a:t>Intel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129636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432175"/>
            <a:ext cx="12192000" cy="2926292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6237817" y="1604433"/>
            <a:ext cx="5340352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345983" y="6634394"/>
            <a:ext cx="18473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33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65600" y="6432516"/>
            <a:ext cx="3860800" cy="365125"/>
          </a:xfrm>
        </p:spPr>
        <p:txBody>
          <a:bodyPr/>
          <a:lstStyle/>
          <a:p>
            <a:r>
              <a:rPr lang="en-US"/>
              <a:t>Intel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489036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237818" y="2"/>
            <a:ext cx="5954183" cy="635846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5342467" cy="1158240"/>
          </a:xfrm>
        </p:spPr>
        <p:txBody>
          <a:bodyPr>
            <a:noAutofit/>
          </a:bodyPr>
          <a:lstStyle>
            <a:lvl1pPr>
              <a:defRPr sz="3733" b="0" i="0" baseline="0"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766992"/>
            <a:ext cx="5342467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65600" y="6432516"/>
            <a:ext cx="3860800" cy="365125"/>
          </a:xfrm>
        </p:spPr>
        <p:txBody>
          <a:bodyPr/>
          <a:lstStyle/>
          <a:p>
            <a:r>
              <a:rPr lang="en-US"/>
              <a:t>Intel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20971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ubtitle 2"/>
          <p:cNvSpPr>
            <a:spLocks noGrp="1"/>
          </p:cNvSpPr>
          <p:nvPr>
            <p:ph type="subTitle" idx="4294967295"/>
          </p:nvPr>
        </p:nvSpPr>
        <p:spPr>
          <a:xfrm>
            <a:off x="607484" y="4615011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84449" y="3220123"/>
            <a:ext cx="10950515" cy="1336387"/>
          </a:xfrm>
        </p:spPr>
        <p:txBody>
          <a:bodyPr lIns="0" rIns="0"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 sz="5333" b="0" spc="133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pc="0"/>
              <a:t>40pt Intel Clear</a:t>
            </a:r>
            <a:br>
              <a:rPr lang="en-US" spc="0"/>
            </a:br>
            <a:r>
              <a:rPr lang="en-US" spc="0"/>
              <a:t>White Section Break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65600" y="6432516"/>
            <a:ext cx="3860800" cy="365125"/>
          </a:xfrm>
        </p:spPr>
        <p:txBody>
          <a:bodyPr/>
          <a:lstStyle/>
          <a:p>
            <a:r>
              <a:rPr lang="en-US"/>
              <a:t>Intel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739133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ue Section Break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4294967295"/>
          </p:nvPr>
        </p:nvSpPr>
        <p:spPr>
          <a:xfrm>
            <a:off x="607484" y="4615011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84449" y="3220123"/>
            <a:ext cx="10950515" cy="1336387"/>
          </a:xfrm>
        </p:spPr>
        <p:txBody>
          <a:bodyPr lIns="0" rIns="0"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 sz="5333" b="0" spc="133" baseline="0">
                <a:solidFill>
                  <a:schemeClr val="bg1"/>
                </a:solidFill>
                <a:latin typeface="Intel Clear"/>
                <a:cs typeface="Intel Clear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pc="0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05368" y="6475939"/>
            <a:ext cx="2282676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Intel Clear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33655132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297984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5333" b="0" baseline="0">
                <a:solidFill>
                  <a:schemeClr val="accent2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40pt Intel Clear Light Body.</a:t>
            </a:r>
            <a:br>
              <a:rPr lang="en-US"/>
            </a:br>
            <a:r>
              <a:rPr lang="en-US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7484" y="146905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333" b="0" cap="none" spc="0" baseline="0">
                <a:solidFill>
                  <a:srgbClr val="003C7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5145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ue Section Break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"/>
            <a:ext cx="12192000" cy="343217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/>
              <a:t>Insert photo here. Drag picture to placeholder or click icon to add.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465049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rgbClr val="F3D54E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16pt Intel Clear Subhead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96195" y="2960992"/>
            <a:ext cx="11595805" cy="1362075"/>
          </a:xfrm>
        </p:spPr>
        <p:txBody>
          <a:bodyPr anchor="b" anchorCtr="0">
            <a:noAutofit/>
          </a:bodyPr>
          <a:lstStyle>
            <a:lvl1pPr algn="l">
              <a:lnSpc>
                <a:spcPts val="7333"/>
              </a:lnSpc>
              <a:spcBef>
                <a:spcPts val="3200"/>
              </a:spcBef>
              <a:defRPr sz="5333" b="0" cap="none" spc="0" baseline="0">
                <a:solidFill>
                  <a:schemeClr val="bg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40pt Intel Clear Blue Section Break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05368" y="6475939"/>
            <a:ext cx="2282676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Intel Clear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22609309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32516"/>
            <a:ext cx="3860800" cy="365125"/>
          </a:xfrm>
        </p:spPr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19252613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9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5" y="1604435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133"/>
            </a:lvl4pPr>
          </a:lstStyle>
          <a:p>
            <a:pPr lvl="0"/>
            <a:r>
              <a:rPr lang="en-US"/>
              <a:t>18pt Intel Clear body text</a:t>
            </a:r>
          </a:p>
          <a:p>
            <a:pPr lvl="1"/>
            <a:r>
              <a:rPr lang="en-US"/>
              <a:t>18pt Intel Clear bullet one</a:t>
            </a:r>
          </a:p>
          <a:p>
            <a:pPr lvl="2"/>
            <a:r>
              <a:rPr lang="en-US"/>
              <a:t>18pt Intel Clear sub-bullet</a:t>
            </a:r>
          </a:p>
          <a:p>
            <a:pPr lvl="3"/>
            <a:r>
              <a:rPr lang="en-US"/>
              <a:t>16pt Intel Clear fourth level</a:t>
            </a:r>
          </a:p>
          <a:p>
            <a:pPr lvl="4"/>
            <a:r>
              <a:rPr lang="en-US" err="1"/>
              <a:t>14pt</a:t>
            </a:r>
            <a:r>
              <a:rPr lang="en-US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8801430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with Photo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6358467"/>
          </a:xfrm>
          <a:prstGeom prst="rect">
            <a:avLst/>
          </a:prstGeom>
          <a:solidFill>
            <a:srgbClr val="0071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71C5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605368" y="6554395"/>
            <a:ext cx="256320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Intel Clear"/>
              </a:rPr>
              <a:t>Placeholder Footer Copy / BU Logo or Name Goes Here</a:t>
            </a:r>
          </a:p>
        </p:txBody>
      </p:sp>
      <p:pic>
        <p:nvPicPr>
          <p:cNvPr id="7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36577" y="2500173"/>
            <a:ext cx="2811727" cy="185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1858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5" y="1604435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133"/>
            </a:lvl4pPr>
          </a:lstStyle>
          <a:p>
            <a:pPr lvl="0"/>
            <a:r>
              <a:rPr lang="en-US"/>
              <a:t>18pt Intel Clear body text</a:t>
            </a:r>
          </a:p>
          <a:p>
            <a:pPr lvl="1"/>
            <a:r>
              <a:rPr lang="en-US"/>
              <a:t>18pt Intel Clear bullet one</a:t>
            </a:r>
          </a:p>
          <a:p>
            <a:pPr lvl="2"/>
            <a:r>
              <a:rPr lang="en-US"/>
              <a:t>18pt Intel Clear sub-bullet</a:t>
            </a:r>
          </a:p>
          <a:p>
            <a:pPr lvl="3"/>
            <a:r>
              <a:rPr lang="en-US"/>
              <a:t>16pt Intel Clear fourth level</a:t>
            </a:r>
          </a:p>
          <a:p>
            <a:pPr lvl="4"/>
            <a:r>
              <a:rPr lang="en-US" err="1"/>
              <a:t>14pt</a:t>
            </a:r>
            <a:r>
              <a:rPr lang="en-US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9795707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5" y="1604435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33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18pt Intel Clear body text</a:t>
            </a:r>
          </a:p>
          <a:p>
            <a:pPr lvl="1"/>
            <a:r>
              <a:rPr lang="en-US"/>
              <a:t>18pt Intel Clear bullet one</a:t>
            </a:r>
          </a:p>
          <a:p>
            <a:pPr lvl="2"/>
            <a:r>
              <a:rPr lang="en-US"/>
              <a:t>18pt Intel Clear sub-bullet</a:t>
            </a:r>
          </a:p>
          <a:p>
            <a:pPr lvl="3"/>
            <a:r>
              <a:rPr lang="en-US"/>
              <a:t>16pt Intel Clear fourth level</a:t>
            </a:r>
          </a:p>
          <a:p>
            <a:pPr lvl="4"/>
            <a:r>
              <a:rPr lang="en-US" err="1"/>
              <a:t>14pt</a:t>
            </a:r>
            <a:r>
              <a:rPr lang="en-US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34579877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5" y="1604435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33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18pt Intel Clear body text</a:t>
            </a:r>
          </a:p>
          <a:p>
            <a:pPr lvl="1"/>
            <a:r>
              <a:rPr lang="en-US"/>
              <a:t>18pt Intel Clear bullet one</a:t>
            </a:r>
          </a:p>
          <a:p>
            <a:pPr lvl="2"/>
            <a:r>
              <a:rPr lang="en-US"/>
              <a:t>18pt Intel Clear sub-bullet</a:t>
            </a:r>
          </a:p>
          <a:p>
            <a:pPr lvl="3"/>
            <a:r>
              <a:rPr lang="en-US"/>
              <a:t>16pt Intel Clear fourth level</a:t>
            </a:r>
          </a:p>
          <a:p>
            <a:pPr lvl="4"/>
            <a:r>
              <a:rPr lang="en-US" err="1"/>
              <a:t>14pt</a:t>
            </a:r>
            <a:r>
              <a:rPr lang="en-US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339912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" y="55667"/>
            <a:ext cx="12173967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8"/>
          <a:stretch>
            <a:fillRect/>
          </a:stretch>
        </p:blipFill>
        <p:spPr bwMode="auto">
          <a:xfrm>
            <a:off x="2032000" y="-9937"/>
            <a:ext cx="4292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peel_rt_btm_drkBlue_rgb.ai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33" y="5740400"/>
            <a:ext cx="1432984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>
          <a:xfrm>
            <a:off x="2381583" y="6592784"/>
            <a:ext cx="2036064" cy="209549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381583" y="1333312"/>
            <a:ext cx="3701880" cy="2176968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sz="4000" baseline="0" dirty="0">
                <a:solidFill>
                  <a:schemeClr val="bg1"/>
                </a:solidFill>
                <a:latin typeface="Intel Clear Light" panose="020B0404020203020204" pitchFamily="34" charset="0"/>
                <a:ea typeface="+mj-ea"/>
                <a:cs typeface="Neo Sans Intel Light"/>
              </a:defRPr>
            </a:lvl1pPr>
          </a:lstStyle>
          <a:p>
            <a:pPr lvl="0" eaLnBrk="1" latinLnBrk="0" hangingPunct="1"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>
          <a:xfrm>
            <a:off x="9578863" y="6592784"/>
            <a:ext cx="1536192" cy="209549"/>
          </a:xfrm>
        </p:spPr>
        <p:txBody>
          <a:bodyPr/>
          <a:lstStyle/>
          <a:p>
            <a:pPr>
              <a:defRPr/>
            </a:pPr>
            <a:r>
              <a:rPr lang="en-US" dirty="0"/>
              <a:t>Doc #xxxxx</a:t>
            </a:r>
          </a:p>
        </p:txBody>
      </p:sp>
      <p:sp>
        <p:nvSpPr>
          <p:cNvPr id="11" name="Text Placeholder 1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417399" y="3794843"/>
            <a:ext cx="3028949" cy="687916"/>
          </a:xfrm>
        </p:spPr>
        <p:txBody>
          <a:bodyPr vert="horz" lIns="0" tIns="0" rIns="0" bIns="0" rtlCol="0">
            <a:normAutofit/>
          </a:bodyPr>
          <a:lstStyle>
            <a:lvl1pPr>
              <a:spcBef>
                <a:spcPts val="0"/>
              </a:spcBef>
              <a:defRPr lang="en-US" sz="1867" b="0" baseline="0" dirty="0">
                <a:solidFill>
                  <a:schemeClr val="accent4"/>
                </a:solidFill>
                <a:latin typeface="Intel Clear" panose="020B0604020203020204" pitchFamily="34" charset="0"/>
                <a:ea typeface="+mn-ea"/>
                <a:cs typeface="Intel Clear" panose="020B0604020203020204" pitchFamily="34" charset="0"/>
              </a:defRPr>
            </a:lvl1pPr>
          </a:lstStyle>
          <a:p>
            <a:pPr marL="0" lvl="0" indent="0" eaLnBrk="1" latinLnBrk="0" hangingPunct="1">
              <a:spcAft>
                <a:spcPts val="0"/>
              </a:spcAft>
              <a:buFont typeface="Arial"/>
              <a:buNone/>
            </a:pPr>
            <a:r>
              <a:rPr lang="en-US" dirty="0"/>
              <a:t>Click to edit Master subtitle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ABB4D2-1C1F-514A-9623-0494AAAB1A2B}"/>
              </a:ext>
            </a:extLst>
          </p:cNvPr>
          <p:cNvSpPr/>
          <p:nvPr userDrawn="1"/>
        </p:nvSpPr>
        <p:spPr>
          <a:xfrm>
            <a:off x="2244387" y="5274300"/>
            <a:ext cx="3406637" cy="4104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rtl="0"/>
            <a:r>
              <a:rPr lang="en-US" sz="2667" b="0" i="0" u="none" strike="noStrike" kern="1200" baseline="0" dirty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Intel Clear"/>
              </a:rPr>
              <a:t>Internet of Things Group</a:t>
            </a:r>
          </a:p>
        </p:txBody>
      </p:sp>
      <p:pic>
        <p:nvPicPr>
          <p:cNvPr id="13" name="Picture 12" descr="int_experience_hrz_wht_rgb_1500.png">
            <a:extLst>
              <a:ext uri="{FF2B5EF4-FFF2-40B4-BE49-F238E27FC236}">
                <a16:creationId xmlns:a16="http://schemas.microsoft.com/office/drawing/2014/main" id="{E74DAF03-4B44-2A44-AAA6-3DEEE83E9EF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1583" y="55667"/>
            <a:ext cx="2829021" cy="11830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27DE57-DF2E-E14E-A905-0B965BB80068}"/>
              </a:ext>
            </a:extLst>
          </p:cNvPr>
          <p:cNvSpPr/>
          <p:nvPr userDrawn="1"/>
        </p:nvSpPr>
        <p:spPr>
          <a:xfrm>
            <a:off x="2417399" y="6510130"/>
            <a:ext cx="723366" cy="347870"/>
          </a:xfrm>
          <a:prstGeom prst="rect">
            <a:avLst/>
          </a:prstGeom>
          <a:solidFill>
            <a:srgbClr val="007D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3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6" y="1604434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41020" y="1257907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r>
              <a:rPr lang="en-US" sz="1467">
                <a:latin typeface="Arial"/>
              </a:rPr>
              <a:t>Click icon to add picture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41020" y="3791864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r>
              <a:rPr lang="en-US" sz="1467">
                <a:latin typeface="Arial"/>
              </a:rPr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5198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6" y="1604434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7" y="1604434"/>
            <a:ext cx="5340352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34202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6" y="1604435"/>
            <a:ext cx="10970684" cy="4567767"/>
          </a:xfrm>
        </p:spPr>
        <p:txBody>
          <a:bodyPr anchor="ctr" anchorCtr="0"/>
          <a:lstStyle>
            <a:lvl1pPr marL="253988" indent="-253988">
              <a:defRPr sz="4800" b="1" baseline="0">
                <a:solidFill>
                  <a:schemeClr val="accent2"/>
                </a:solidFill>
                <a:latin typeface="+mn-lt"/>
                <a:cs typeface="Intel Clear Light" panose="020B0404020203020204" pitchFamily="34" charset="0"/>
              </a:defRPr>
            </a:lvl1pPr>
            <a:lvl2pPr marL="556657" indent="-300551">
              <a:buFont typeface="Lucida Grande"/>
              <a:buChar char="−"/>
              <a:defRPr sz="1600" baseline="0">
                <a:latin typeface="+mn-lt"/>
                <a:cs typeface="Intel Clear" panose="020B0604020203020204" pitchFamily="34" charset="0"/>
              </a:defRPr>
            </a:lvl2pPr>
            <a:lvl3pPr marL="914354" indent="-304784">
              <a:defRPr sz="1600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/>
              <a:t>“36pt Intel Clear Bold Text”</a:t>
            </a:r>
          </a:p>
          <a:p>
            <a:pPr lvl="1"/>
            <a:r>
              <a:rPr lang="en-US" err="1"/>
              <a:t>12pt</a:t>
            </a:r>
            <a:r>
              <a:rPr lang="en-US"/>
              <a:t> Attribution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98255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7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65600" y="6432516"/>
            <a:ext cx="3860800" cy="365125"/>
          </a:xfrm>
        </p:spPr>
        <p:txBody>
          <a:bodyPr/>
          <a:lstStyle/>
          <a:p>
            <a:r>
              <a:rPr lang="en-US"/>
              <a:t>Intel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3213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432175"/>
            <a:ext cx="12192000" cy="2926292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7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6" y="1604433"/>
            <a:ext cx="5342468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6237817" y="1604433"/>
            <a:ext cx="5340352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345985" y="6634395"/>
            <a:ext cx="18473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33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65600" y="6432516"/>
            <a:ext cx="3860800" cy="365125"/>
          </a:xfrm>
        </p:spPr>
        <p:txBody>
          <a:bodyPr/>
          <a:lstStyle/>
          <a:p>
            <a:r>
              <a:rPr lang="en-US"/>
              <a:t>Intel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6890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2116" y="6345936"/>
            <a:ext cx="12192000" cy="512064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accent2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605368" y="6475939"/>
            <a:ext cx="2282676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Intel Clear"/>
              </a:rPr>
              <a:t>Internet of Things Group</a:t>
            </a:r>
          </a:p>
        </p:txBody>
      </p:sp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4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86555" y="6440787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11624737" y="6432680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484" y="413507"/>
            <a:ext cx="10972800" cy="11582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28pt Intel Clear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85" y="1604435"/>
            <a:ext cx="10970683" cy="45677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18pt Intel Clear body text</a:t>
            </a:r>
          </a:p>
          <a:p>
            <a:pPr lvl="1"/>
            <a:r>
              <a:rPr lang="en-US"/>
              <a:t>16pt Intel Clear bullet one</a:t>
            </a:r>
          </a:p>
          <a:p>
            <a:pPr lvl="2"/>
            <a:r>
              <a:rPr lang="en-US"/>
              <a:t>16pt Intel Clear sub-bullet</a:t>
            </a:r>
          </a:p>
          <a:p>
            <a:pPr lvl="3"/>
            <a:r>
              <a:rPr lang="en-US" err="1"/>
              <a:t>14pt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14pt</a:t>
            </a:r>
            <a:r>
              <a:rPr lang="en-US"/>
              <a:t> Intel Clear 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3251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Intel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bg1"/>
                </a:solidFill>
                <a:latin typeface="+mn-lt"/>
                <a:cs typeface="Intel Clear Light" panose="020B0404020203020204" pitchFamily="34" charset="0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714" r:id="rId24"/>
    <p:sldLayoutId id="2147483715" r:id="rId25"/>
    <p:sldLayoutId id="2147483716" r:id="rId26"/>
    <p:sldLayoutId id="2147483717" r:id="rId27"/>
    <p:sldLayoutId id="2147483718" r:id="rId28"/>
    <p:sldLayoutId id="2147483719" r:id="rId29"/>
    <p:sldLayoutId id="2147483720" r:id="rId30"/>
    <p:sldLayoutId id="2147483721" r:id="rId31"/>
    <p:sldLayoutId id="2147483722" r:id="rId32"/>
    <p:sldLayoutId id="2147483723" r:id="rId33"/>
    <p:sldLayoutId id="2147483724" r:id="rId34"/>
    <p:sldLayoutId id="2147483725" r:id="rId35"/>
    <p:sldLayoutId id="2147483726" r:id="rId36"/>
    <p:sldLayoutId id="2147483727" r:id="rId37"/>
    <p:sldLayoutId id="2147483728" r:id="rId38"/>
    <p:sldLayoutId id="2147483729" r:id="rId39"/>
    <p:sldLayoutId id="2147483730" r:id="rId40"/>
    <p:sldLayoutId id="2147483731" r:id="rId41"/>
    <p:sldLayoutId id="2147483732" r:id="rId42"/>
    <p:sldLayoutId id="2147483733" r:id="rId43"/>
    <p:sldLayoutId id="2147483734" r:id="rId44"/>
  </p:sldLayoutIdLst>
  <p:hf hdr="0" ftr="0" dt="0"/>
  <p:txStyles>
    <p:titleStyle>
      <a:lvl1pPr algn="l" defTabSz="609570" rtl="0" eaLnBrk="1" latinLnBrk="0" hangingPunct="1">
        <a:lnSpc>
          <a:spcPct val="100000"/>
        </a:lnSpc>
        <a:spcBef>
          <a:spcPct val="0"/>
        </a:spcBef>
        <a:buNone/>
        <a:defRPr sz="3733" b="0" i="0" kern="1200" spc="0" baseline="0">
          <a:solidFill>
            <a:srgbClr val="003C71"/>
          </a:solidFill>
          <a:latin typeface="Intel Clear"/>
          <a:ea typeface="Intel Clear Light" panose="020B0404020203020204" pitchFamily="34" charset="0"/>
          <a:cs typeface="Intel Clear"/>
        </a:defRPr>
      </a:lvl1pPr>
    </p:titleStyle>
    <p:bodyStyle>
      <a:lvl1pPr marL="0" indent="0" algn="l" defTabSz="609570" rtl="0" eaLnBrk="1" latinLnBrk="0" hangingPunct="1">
        <a:spcBef>
          <a:spcPts val="1600"/>
        </a:spcBef>
        <a:spcAft>
          <a:spcPts val="0"/>
        </a:spcAft>
        <a:buFont typeface="Wingdings" panose="05000000000000000000" pitchFamily="2" charset="2"/>
        <a:buNone/>
        <a:defRPr sz="24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300551" indent="-300551" algn="l" defTabSz="609570" rtl="0" eaLnBrk="1" latinLnBrk="0" hangingPunct="1">
        <a:spcBef>
          <a:spcPts val="1600"/>
        </a:spcBef>
        <a:buFont typeface="Wingdings" charset="2"/>
        <a:buChar char="§"/>
        <a:defRPr sz="2133" kern="1200" baseline="0">
          <a:solidFill>
            <a:srgbClr val="003C71"/>
          </a:solidFill>
          <a:latin typeface="+mn-lt"/>
          <a:ea typeface="+mn-ea"/>
          <a:cs typeface="Intel Clear" panose="020B0604020203020204" pitchFamily="34" charset="0"/>
        </a:defRPr>
      </a:lvl2pPr>
      <a:lvl3pPr marL="761962" indent="-304784" algn="l" defTabSz="609570" rtl="0" eaLnBrk="1" latinLnBrk="0" hangingPunct="1">
        <a:spcBef>
          <a:spcPts val="1067"/>
        </a:spcBef>
        <a:buFont typeface="Intel Clear" panose="020B0604020203020204" pitchFamily="34" charset="0"/>
        <a:buChar char="–"/>
        <a:defRPr sz="2133" kern="1200">
          <a:solidFill>
            <a:srgbClr val="003C71"/>
          </a:solidFill>
          <a:latin typeface="+mn-lt"/>
          <a:ea typeface="+mn-ea"/>
          <a:cs typeface="Intel Clear" panose="020B0604020203020204" pitchFamily="34" charset="0"/>
        </a:defRPr>
      </a:lvl3pPr>
      <a:lvl4pPr marL="1293220" indent="-304784" algn="l" defTabSz="609570" rtl="0" eaLnBrk="1" latinLnBrk="0" hangingPunct="1">
        <a:spcBef>
          <a:spcPct val="20000"/>
        </a:spcBef>
        <a:buFont typeface="Arial"/>
        <a:buChar char="–"/>
        <a:defRPr sz="1867" kern="1200">
          <a:solidFill>
            <a:srgbClr val="003C71"/>
          </a:solidFill>
          <a:latin typeface="+mn-lt"/>
          <a:ea typeface="+mn-ea"/>
          <a:cs typeface="Intel Clear" panose="020B0604020203020204" pitchFamily="34" charset="0"/>
        </a:defRPr>
      </a:lvl4pPr>
      <a:lvl5pPr marL="1758863" indent="-304784" algn="l" defTabSz="60957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867" kern="1200">
          <a:solidFill>
            <a:srgbClr val="003C71"/>
          </a:solidFill>
          <a:latin typeface="+mn-lt"/>
          <a:ea typeface="+mn-ea"/>
          <a:cs typeface="Intel Clear" panose="020B0604020203020204" pitchFamily="34" charset="0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7DC7"/>
                </a:solidFill>
              </a:rPr>
              <a:t>Jan</a:t>
            </a:r>
            <a:r>
              <a:rPr lang="en-US" dirty="0"/>
              <a:t>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992739" y="2380464"/>
            <a:ext cx="4290525" cy="1930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lang="en-US" sz="3000" kern="1200" baseline="0" dirty="0">
                <a:solidFill>
                  <a:schemeClr val="bg1"/>
                </a:solidFill>
                <a:latin typeface="Intel Clear Light" panose="020B0404020203020204" pitchFamily="34" charset="0"/>
                <a:ea typeface="+mj-ea"/>
                <a:cs typeface="Neo Sans Intel Light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Neo Sans Intel" panose="020B0504020202020204" pitchFamily="34" charset="0"/>
                <a:ea typeface="Geneva" charset="0"/>
                <a:cs typeface="Neo Sans Intel" panose="020B0504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Neo Sans Intel" panose="020B0504020202020204" pitchFamily="34" charset="0"/>
                <a:ea typeface="Geneva" charset="0"/>
                <a:cs typeface="Neo Sans Intel" panose="020B0504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Neo Sans Intel" panose="020B0504020202020204" pitchFamily="34" charset="0"/>
                <a:ea typeface="Geneva" charset="0"/>
                <a:cs typeface="Neo Sans Intel" panose="020B0504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Neo Sans Intel" panose="020B0504020202020204" pitchFamily="34" charset="0"/>
                <a:ea typeface="Geneva" charset="0"/>
                <a:cs typeface="Neo Sans Intel" panose="020B0504020202020204" pitchFamily="34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Neo Sans Intel Light" charset="0"/>
                <a:ea typeface="Geneva" charset="0"/>
                <a:cs typeface="Geneva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Neo Sans Intel Light" charset="0"/>
                <a:ea typeface="Geneva" charset="0"/>
                <a:cs typeface="Geneva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Neo Sans Intel Light" charset="0"/>
                <a:ea typeface="Geneva" charset="0"/>
                <a:cs typeface="Geneva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Neo Sans Intel Light" charset="0"/>
                <a:ea typeface="Geneva" charset="0"/>
                <a:cs typeface="Geneva" charset="0"/>
              </a:defRPr>
            </a:lvl9pPr>
          </a:lstStyle>
          <a:p>
            <a:pPr algn="ctr"/>
            <a:r>
              <a:rPr lang="en-US" altLang="en-US" dirty="0"/>
              <a:t>UX-Changes – Manish 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2F897-4187-934F-BE3E-39A2EFCD5185}"/>
              </a:ext>
            </a:extLst>
          </p:cNvPr>
          <p:cNvSpPr txBox="1"/>
          <p:nvPr/>
        </p:nvSpPr>
        <p:spPr>
          <a:xfrm>
            <a:off x="3102429" y="55626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marL="171450" indent="-171450">
              <a:buFont typeface="Arial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87807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Dashboard (Pod Status API) 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[DCG2-1794]</a:t>
            </a:r>
            <a:endParaRPr lang="en-US" dirty="0">
              <a:latin typeface="+mj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762499-37DC-8049-AB6A-E0BFB518837E}"/>
              </a:ext>
            </a:extLst>
          </p:cNvPr>
          <p:cNvSpPr txBox="1">
            <a:spLocks/>
          </p:cNvSpPr>
          <p:nvPr/>
        </p:nvSpPr>
        <p:spPr>
          <a:xfrm>
            <a:off x="379828" y="849720"/>
            <a:ext cx="11628108" cy="56051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09570" rtl="0" eaLnBrk="1" latinLnBrk="0" hangingPunct="1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300551" indent="-300551" algn="l" defTabSz="609570" rtl="0" eaLnBrk="1" latinLnBrk="0" hangingPunct="1">
              <a:spcBef>
                <a:spcPts val="1600"/>
              </a:spcBef>
              <a:buFont typeface="Wingdings" charset="2"/>
              <a:buChar char="§"/>
              <a:defRPr sz="2133" kern="1200" baseline="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761962" indent="-304784" algn="l" defTabSz="609570" rtl="0" eaLnBrk="1" latinLnBrk="0" hangingPunct="1">
              <a:spcBef>
                <a:spcPts val="1067"/>
              </a:spcBef>
              <a:buFont typeface="Intel Clear" panose="020B0604020203020204" pitchFamily="34" charset="0"/>
              <a:buChar char="–"/>
              <a:defRPr sz="2133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1293220" indent="-304784" algn="l" defTabSz="609570" rtl="0" eaLnBrk="1" latinLnBrk="0" hangingPunct="1">
              <a:spcBef>
                <a:spcPct val="20000"/>
              </a:spcBef>
              <a:buFont typeface="Arial"/>
              <a:buChar char="–"/>
              <a:defRPr sz="1867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758863" indent="-304784" algn="l" defTabSz="60957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867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Changed hierarchy to support the new UX changes (Project &gt; Target &gt; Pods).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status of the target is a max priority status of the underlying </a:t>
            </a:r>
            <a:r>
              <a:rPr lang="en-US" sz="20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pods.</a:t>
            </a: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Added pagination support in dashboard page. Projects will be pageable in Dashboard.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A17F0E-9DE3-42E3-9908-6268E5FA41ED}"/>
              </a:ext>
            </a:extLst>
          </p:cNvPr>
          <p:cNvSpPr txBox="1"/>
          <p:nvPr/>
        </p:nvSpPr>
        <p:spPr>
          <a:xfrm>
            <a:off x="9626749" y="6477195"/>
            <a:ext cx="1313278" cy="275766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By : Manish M</a:t>
            </a:r>
          </a:p>
        </p:txBody>
      </p:sp>
    </p:spTree>
    <p:extLst>
      <p:ext uri="{BB962C8B-B14F-4D97-AF65-F5344CB8AC3E}">
        <p14:creationId xmlns:p14="http://schemas.microsoft.com/office/powerpoint/2010/main" val="167521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5026" y="0"/>
            <a:ext cx="11685023" cy="669056"/>
          </a:xfrm>
        </p:spPr>
        <p:txBody>
          <a:bodyPr/>
          <a:lstStyle/>
          <a:p>
            <a:r>
              <a:rPr lang="en-US" dirty="0">
                <a:latin typeface="+mn-lt"/>
              </a:rPr>
              <a:t>Pagination for GET Project and Search Project API </a:t>
            </a: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[DCG2-2080]</a:t>
            </a:r>
            <a:endParaRPr lang="en-US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762499-37DC-8049-AB6A-E0BFB518837E}"/>
              </a:ext>
            </a:extLst>
          </p:cNvPr>
          <p:cNvSpPr txBox="1">
            <a:spLocks/>
          </p:cNvSpPr>
          <p:nvPr/>
        </p:nvSpPr>
        <p:spPr>
          <a:xfrm>
            <a:off x="810065" y="962097"/>
            <a:ext cx="10515600" cy="47878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09570" rtl="0" eaLnBrk="1" latinLnBrk="0" hangingPunct="1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300551" indent="-300551" algn="l" defTabSz="609570" rtl="0" eaLnBrk="1" latinLnBrk="0" hangingPunct="1">
              <a:spcBef>
                <a:spcPts val="1600"/>
              </a:spcBef>
              <a:buFont typeface="Wingdings" charset="2"/>
              <a:buChar char="§"/>
              <a:defRPr sz="2133" kern="1200" baseline="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761962" indent="-304784" algn="l" defTabSz="609570" rtl="0" eaLnBrk="1" latinLnBrk="0" hangingPunct="1">
              <a:spcBef>
                <a:spcPts val="1067"/>
              </a:spcBef>
              <a:buFont typeface="Intel Clear" panose="020B0604020203020204" pitchFamily="34" charset="0"/>
              <a:buChar char="–"/>
              <a:defRPr sz="2133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1293220" indent="-304784" algn="l" defTabSz="609570" rtl="0" eaLnBrk="1" latinLnBrk="0" hangingPunct="1">
              <a:spcBef>
                <a:spcPct val="20000"/>
              </a:spcBef>
              <a:buFont typeface="Arial"/>
              <a:buChar char="–"/>
              <a:defRPr sz="1867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758863" indent="-304784" algn="l" defTabSz="60957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867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Introduced pagination support for the existing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Pagination for this API is done directly from DB.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A39AE-FE78-4E17-9A38-C837850922A0}"/>
              </a:ext>
            </a:extLst>
          </p:cNvPr>
          <p:cNvSpPr txBox="1"/>
          <p:nvPr/>
        </p:nvSpPr>
        <p:spPr>
          <a:xfrm>
            <a:off x="9626749" y="6477195"/>
            <a:ext cx="1313278" cy="275766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By : Manish M</a:t>
            </a:r>
          </a:p>
        </p:txBody>
      </p:sp>
    </p:spTree>
    <p:extLst>
      <p:ext uri="{BB962C8B-B14F-4D97-AF65-F5344CB8AC3E}">
        <p14:creationId xmlns:p14="http://schemas.microsoft.com/office/powerpoint/2010/main" val="374202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and Stop Functionality [DCG2-1914]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762499-37DC-8049-AB6A-E0BFB518837E}"/>
              </a:ext>
            </a:extLst>
          </p:cNvPr>
          <p:cNvSpPr txBox="1">
            <a:spLocks/>
          </p:cNvSpPr>
          <p:nvPr/>
        </p:nvSpPr>
        <p:spPr>
          <a:xfrm>
            <a:off x="810065" y="962097"/>
            <a:ext cx="10515600" cy="47878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09570" rtl="0" eaLnBrk="1" latinLnBrk="0" hangingPunct="1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300551" indent="-300551" algn="l" defTabSz="609570" rtl="0" eaLnBrk="1" latinLnBrk="0" hangingPunct="1">
              <a:spcBef>
                <a:spcPts val="1600"/>
              </a:spcBef>
              <a:buFont typeface="Wingdings" charset="2"/>
              <a:buChar char="§"/>
              <a:defRPr sz="2133" kern="1200" baseline="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761962" indent="-304784" algn="l" defTabSz="609570" rtl="0" eaLnBrk="1" latinLnBrk="0" hangingPunct="1">
              <a:spcBef>
                <a:spcPts val="1067"/>
              </a:spcBef>
              <a:buFont typeface="Intel Clear" panose="020B0604020203020204" pitchFamily="34" charset="0"/>
              <a:buChar char="–"/>
              <a:defRPr sz="2133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1293220" indent="-304784" algn="l" defTabSz="609570" rtl="0" eaLnBrk="1" latinLnBrk="0" hangingPunct="1">
              <a:spcBef>
                <a:spcPct val="20000"/>
              </a:spcBef>
              <a:buFont typeface="Arial"/>
              <a:buChar char="–"/>
              <a:defRPr sz="1867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758863" indent="-304784" algn="l" defTabSz="60957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867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90B756-C2EC-45B9-A3E8-E78F15BC72AE}"/>
              </a:ext>
            </a:extLst>
          </p:cNvPr>
          <p:cNvSpPr txBox="1">
            <a:spLocks/>
          </p:cNvSpPr>
          <p:nvPr/>
        </p:nvSpPr>
        <p:spPr>
          <a:xfrm>
            <a:off x="373627" y="939874"/>
            <a:ext cx="10515600" cy="32193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09570" rtl="0" eaLnBrk="1" latinLnBrk="0" hangingPunct="1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300551" indent="-300551" algn="l" defTabSz="609570" rtl="0" eaLnBrk="1" latinLnBrk="0" hangingPunct="1">
              <a:spcBef>
                <a:spcPts val="1600"/>
              </a:spcBef>
              <a:buFont typeface="Wingdings" charset="2"/>
              <a:buChar char="§"/>
              <a:defRPr sz="2133" kern="1200" baseline="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761962" indent="-304784" algn="l" defTabSz="609570" rtl="0" eaLnBrk="1" latinLnBrk="0" hangingPunct="1">
              <a:spcBef>
                <a:spcPts val="1067"/>
              </a:spcBef>
              <a:buFont typeface="Intel Clear" panose="020B0604020203020204" pitchFamily="34" charset="0"/>
              <a:buChar char="–"/>
              <a:defRPr sz="2133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1293220" indent="-304784" algn="l" defTabSz="609570" rtl="0" eaLnBrk="1" latinLnBrk="0" hangingPunct="1">
              <a:spcBef>
                <a:spcPct val="20000"/>
              </a:spcBef>
              <a:buFont typeface="Arial"/>
              <a:buChar char="–"/>
              <a:defRPr sz="1867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758863" indent="-304784" algn="l" defTabSz="60957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867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Stop feature is to terminate the individual target, but have it shown in the dashboard.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Remove feature terminates and removes all the deployments in the project from dashboard.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new field (</a:t>
            </a:r>
            <a:r>
              <a:rPr lang="en-US" sz="2000" dirty="0" err="1"/>
              <a:t>is_stopped</a:t>
            </a:r>
            <a:r>
              <a:rPr lang="en-US" sz="2000" dirty="0"/>
              <a:t>) was introduced in the gen2_deployments table, to distinguish between manually stopped vs removed/auto-terminated pods.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97A786-7162-43FC-ACD0-56500B91504F}"/>
              </a:ext>
            </a:extLst>
          </p:cNvPr>
          <p:cNvSpPr txBox="1"/>
          <p:nvPr/>
        </p:nvSpPr>
        <p:spPr>
          <a:xfrm>
            <a:off x="9626749" y="6477195"/>
            <a:ext cx="1313278" cy="275766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By : Manish M</a:t>
            </a:r>
          </a:p>
        </p:txBody>
      </p:sp>
    </p:spTree>
    <p:extLst>
      <p:ext uri="{BB962C8B-B14F-4D97-AF65-F5344CB8AC3E}">
        <p14:creationId xmlns:p14="http://schemas.microsoft.com/office/powerpoint/2010/main" val="177967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Assign/Unassign BYOS Integration [DCG2-2349, DCG2-2350]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762499-37DC-8049-AB6A-E0BFB518837E}"/>
              </a:ext>
            </a:extLst>
          </p:cNvPr>
          <p:cNvSpPr txBox="1">
            <a:spLocks/>
          </p:cNvSpPr>
          <p:nvPr/>
        </p:nvSpPr>
        <p:spPr>
          <a:xfrm>
            <a:off x="810065" y="962097"/>
            <a:ext cx="10515600" cy="47878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09570" rtl="0" eaLnBrk="1" latinLnBrk="0" hangingPunct="1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300551" indent="-300551" algn="l" defTabSz="609570" rtl="0" eaLnBrk="1" latinLnBrk="0" hangingPunct="1">
              <a:spcBef>
                <a:spcPts val="1600"/>
              </a:spcBef>
              <a:buFont typeface="Wingdings" charset="2"/>
              <a:buChar char="§"/>
              <a:defRPr sz="2133" kern="1200" baseline="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761962" indent="-304784" algn="l" defTabSz="609570" rtl="0" eaLnBrk="1" latinLnBrk="0" hangingPunct="1">
              <a:spcBef>
                <a:spcPts val="1067"/>
              </a:spcBef>
              <a:buFont typeface="Intel Clear" panose="020B0604020203020204" pitchFamily="34" charset="0"/>
              <a:buChar char="–"/>
              <a:defRPr sz="2133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1293220" indent="-304784" algn="l" defTabSz="609570" rtl="0" eaLnBrk="1" latinLnBrk="0" hangingPunct="1">
              <a:spcBef>
                <a:spcPct val="20000"/>
              </a:spcBef>
              <a:buFont typeface="Arial"/>
              <a:buChar char="–"/>
              <a:defRPr sz="1867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758863" indent="-304784" algn="l" defTabSz="60957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867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Both creation of new containers and assign a container will be handled by </a:t>
            </a:r>
            <a:r>
              <a:rPr lang="en-US" sz="2000" dirty="0" err="1"/>
              <a:t>createContainer</a:t>
            </a:r>
            <a:r>
              <a:rPr lang="en-US" sz="2000" dirty="0"/>
              <a:t> API. Based on if the request has </a:t>
            </a:r>
            <a:r>
              <a:rPr lang="en-US" sz="2000" dirty="0" err="1"/>
              <a:t>container_id</a:t>
            </a:r>
            <a:r>
              <a:rPr lang="en-US" sz="2000" dirty="0"/>
              <a:t>, we either create a new container or skip container creation.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Here container creation refers to linking the resource in BYOC’s gen2_container table.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157F80D-B401-4D09-B446-8A3B761718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8113223"/>
              </p:ext>
            </p:extLst>
          </p:nvPr>
        </p:nvGraphicFramePr>
        <p:xfrm>
          <a:off x="2032000" y="1949450"/>
          <a:ext cx="7004050" cy="4544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6E90A22-BB5B-4362-A736-D348AD3D66EE}"/>
              </a:ext>
            </a:extLst>
          </p:cNvPr>
          <p:cNvSpPr txBox="1"/>
          <p:nvPr/>
        </p:nvSpPr>
        <p:spPr>
          <a:xfrm>
            <a:off x="2130425" y="5176820"/>
            <a:ext cx="9144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Creates containers.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Sends the request to config for configuration and assign.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B03E33-E13E-47FA-B738-B448F22BA44C}"/>
              </a:ext>
            </a:extLst>
          </p:cNvPr>
          <p:cNvSpPr txBox="1"/>
          <p:nvPr/>
        </p:nvSpPr>
        <p:spPr>
          <a:xfrm>
            <a:off x="4619625" y="2514600"/>
            <a:ext cx="9144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Creates Configuration.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Assigns container to project in BYOC Bridge Table </a:t>
            </a:r>
            <a:r>
              <a:rPr lang="en-US" sz="1200" dirty="0" err="1">
                <a:solidFill>
                  <a:schemeClr val="tx2"/>
                </a:solidFill>
              </a:rPr>
              <a:t>i.e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project_container</a:t>
            </a:r>
            <a:r>
              <a:rPr lang="en-US" sz="1200" dirty="0">
                <a:solidFill>
                  <a:schemeClr val="tx2"/>
                </a:solidFill>
              </a:rPr>
              <a:t> table.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Sends request to BYOS to assign/link the </a:t>
            </a:r>
            <a:r>
              <a:rPr lang="en-US" sz="1200" dirty="0" err="1">
                <a:solidFill>
                  <a:schemeClr val="tx2"/>
                </a:solidFill>
              </a:rPr>
              <a:t>resource_name</a:t>
            </a:r>
            <a:r>
              <a:rPr lang="en-US" sz="1200" dirty="0">
                <a:solidFill>
                  <a:schemeClr val="tx2"/>
                </a:solidFill>
              </a:rPr>
              <a:t>, </a:t>
            </a:r>
            <a:r>
              <a:rPr lang="en-US" sz="1200" dirty="0" err="1">
                <a:solidFill>
                  <a:schemeClr val="tx2"/>
                </a:solidFill>
              </a:rPr>
              <a:t>container_id</a:t>
            </a:r>
            <a:r>
              <a:rPr lang="en-US" sz="1200" dirty="0">
                <a:solidFill>
                  <a:schemeClr val="tx2"/>
                </a:solidFill>
              </a:rPr>
              <a:t> and </a:t>
            </a:r>
            <a:r>
              <a:rPr lang="en-US" sz="1200" dirty="0" err="1">
                <a:solidFill>
                  <a:schemeClr val="tx2"/>
                </a:solidFill>
              </a:rPr>
              <a:t>project_id</a:t>
            </a:r>
            <a:r>
              <a:rPr lang="en-US" sz="12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8C6F13-A2AD-4A6D-BF99-DBB86AE5D509}"/>
              </a:ext>
            </a:extLst>
          </p:cNvPr>
          <p:cNvSpPr txBox="1"/>
          <p:nvPr/>
        </p:nvSpPr>
        <p:spPr>
          <a:xfrm>
            <a:off x="7270752" y="5292723"/>
            <a:ext cx="9144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Links </a:t>
            </a:r>
            <a:r>
              <a:rPr lang="en-US" sz="1200" dirty="0" err="1">
                <a:solidFill>
                  <a:schemeClr val="tx2"/>
                </a:solidFill>
              </a:rPr>
              <a:t>resource_name</a:t>
            </a:r>
            <a:r>
              <a:rPr lang="en-US" sz="1200" dirty="0">
                <a:solidFill>
                  <a:schemeClr val="tx2"/>
                </a:solidFill>
              </a:rPr>
              <a:t>, </a:t>
            </a:r>
            <a:r>
              <a:rPr lang="en-US" sz="1200" dirty="0" err="1">
                <a:solidFill>
                  <a:schemeClr val="tx2"/>
                </a:solidFill>
              </a:rPr>
              <a:t>container_id</a:t>
            </a:r>
            <a:r>
              <a:rPr lang="en-US" sz="1200" dirty="0">
                <a:solidFill>
                  <a:schemeClr val="tx2"/>
                </a:solidFill>
              </a:rPr>
              <a:t> and </a:t>
            </a:r>
            <a:r>
              <a:rPr lang="en-US" sz="1200" dirty="0" err="1">
                <a:solidFill>
                  <a:schemeClr val="tx2"/>
                </a:solidFill>
              </a:rPr>
              <a:t>project_id</a:t>
            </a:r>
            <a:r>
              <a:rPr lang="en-US" sz="1200" dirty="0">
                <a:solidFill>
                  <a:schemeClr val="tx2"/>
                </a:solidFill>
              </a:rPr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Responsible to return resource details and assign status to UI.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830715-4E4E-456F-9570-6911D8F2A8F0}"/>
              </a:ext>
            </a:extLst>
          </p:cNvPr>
          <p:cNvSpPr txBox="1"/>
          <p:nvPr/>
        </p:nvSpPr>
        <p:spPr>
          <a:xfrm>
            <a:off x="9626749" y="6477195"/>
            <a:ext cx="1313278" cy="275766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By : Manish M</a:t>
            </a:r>
          </a:p>
        </p:txBody>
      </p:sp>
    </p:spTree>
    <p:extLst>
      <p:ext uri="{BB962C8B-B14F-4D97-AF65-F5344CB8AC3E}">
        <p14:creationId xmlns:p14="http://schemas.microsoft.com/office/powerpoint/2010/main" val="229721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5026" y="0"/>
            <a:ext cx="12110474" cy="669056"/>
          </a:xfrm>
        </p:spPr>
        <p:txBody>
          <a:bodyPr/>
          <a:lstStyle/>
          <a:p>
            <a:r>
              <a:rPr lang="en-US" dirty="0"/>
              <a:t>Bulk Container Creation API [DCG2-2806]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762499-37DC-8049-AB6A-E0BFB518837E}"/>
              </a:ext>
            </a:extLst>
          </p:cNvPr>
          <p:cNvSpPr txBox="1">
            <a:spLocks/>
          </p:cNvSpPr>
          <p:nvPr/>
        </p:nvSpPr>
        <p:spPr>
          <a:xfrm>
            <a:off x="810065" y="962097"/>
            <a:ext cx="10515600" cy="47878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09570" rtl="0" eaLnBrk="1" latinLnBrk="0" hangingPunct="1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300551" indent="-300551" algn="l" defTabSz="609570" rtl="0" eaLnBrk="1" latinLnBrk="0" hangingPunct="1">
              <a:spcBef>
                <a:spcPts val="1600"/>
              </a:spcBef>
              <a:buFont typeface="Wingdings" charset="2"/>
              <a:buChar char="§"/>
              <a:defRPr sz="2133" kern="1200" baseline="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761962" indent="-304784" algn="l" defTabSz="609570" rtl="0" eaLnBrk="1" latinLnBrk="0" hangingPunct="1">
              <a:spcBef>
                <a:spcPts val="1067"/>
              </a:spcBef>
              <a:buFont typeface="Intel Clear" panose="020B0604020203020204" pitchFamily="34" charset="0"/>
              <a:buChar char="–"/>
              <a:defRPr sz="2133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1293220" indent="-304784" algn="l" defTabSz="609570" rtl="0" eaLnBrk="1" latinLnBrk="0" hangingPunct="1">
              <a:spcBef>
                <a:spcPct val="20000"/>
              </a:spcBef>
              <a:buFont typeface="Arial"/>
              <a:buChar char="–"/>
              <a:defRPr sz="1867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758863" indent="-304784" algn="l" defTabSz="60957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867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Bulk Creation logic was implemented to allow UI to send a list of container creation request.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 error handling/ notification logic was implemented to notify user of imports which has failed so he can retry only those.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0785D-29A0-495B-B6C7-C35E7EF6A2DF}"/>
              </a:ext>
            </a:extLst>
          </p:cNvPr>
          <p:cNvSpPr txBox="1"/>
          <p:nvPr/>
        </p:nvSpPr>
        <p:spPr>
          <a:xfrm>
            <a:off x="9626749" y="6477195"/>
            <a:ext cx="1313278" cy="275766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By : Manish M</a:t>
            </a:r>
          </a:p>
        </p:txBody>
      </p:sp>
    </p:spTree>
    <p:extLst>
      <p:ext uri="{BB962C8B-B14F-4D97-AF65-F5344CB8AC3E}">
        <p14:creationId xmlns:p14="http://schemas.microsoft.com/office/powerpoint/2010/main" val="3803228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Project List API [DCG2-2804]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762499-37DC-8049-AB6A-E0BFB518837E}"/>
              </a:ext>
            </a:extLst>
          </p:cNvPr>
          <p:cNvSpPr txBox="1">
            <a:spLocks/>
          </p:cNvSpPr>
          <p:nvPr/>
        </p:nvSpPr>
        <p:spPr>
          <a:xfrm>
            <a:off x="810065" y="962097"/>
            <a:ext cx="10515600" cy="47878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09570" rtl="0" eaLnBrk="1" latinLnBrk="0" hangingPunct="1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300551" indent="-300551" algn="l" defTabSz="609570" rtl="0" eaLnBrk="1" latinLnBrk="0" hangingPunct="1">
              <a:spcBef>
                <a:spcPts val="1600"/>
              </a:spcBef>
              <a:buFont typeface="Wingdings" charset="2"/>
              <a:buChar char="§"/>
              <a:defRPr sz="2133" kern="1200" baseline="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761962" indent="-304784" algn="l" defTabSz="609570" rtl="0" eaLnBrk="1" latinLnBrk="0" hangingPunct="1">
              <a:spcBef>
                <a:spcPts val="1067"/>
              </a:spcBef>
              <a:buFont typeface="Intel Clear" panose="020B0604020203020204" pitchFamily="34" charset="0"/>
              <a:buChar char="–"/>
              <a:defRPr sz="2133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1293220" indent="-304784" algn="l" defTabSz="609570" rtl="0" eaLnBrk="1" latinLnBrk="0" hangingPunct="1">
              <a:spcBef>
                <a:spcPct val="20000"/>
              </a:spcBef>
              <a:buFont typeface="Arial"/>
              <a:buChar char="–"/>
              <a:defRPr sz="1867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758863" indent="-304784" algn="l" defTabSz="60957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867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Fetch the list of projects based on the list Ids provided in one single API call.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API was required by the UI to for efficiency purposes </a:t>
            </a:r>
            <a:r>
              <a:rPr lang="en-US" sz="2000" dirty="0" err="1"/>
              <a:t>i.e</a:t>
            </a:r>
            <a:r>
              <a:rPr lang="en-US" sz="2000" dirty="0"/>
              <a:t> to not call the GET project by ID repeatedly.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D9A31-60A8-4977-8047-EA377849BDF2}"/>
              </a:ext>
            </a:extLst>
          </p:cNvPr>
          <p:cNvSpPr txBox="1"/>
          <p:nvPr/>
        </p:nvSpPr>
        <p:spPr>
          <a:xfrm>
            <a:off x="9626749" y="6477195"/>
            <a:ext cx="1313278" cy="275766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By : Manish M</a:t>
            </a:r>
          </a:p>
        </p:txBody>
      </p:sp>
    </p:spTree>
    <p:extLst>
      <p:ext uri="{BB962C8B-B14F-4D97-AF65-F5344CB8AC3E}">
        <p14:creationId xmlns:p14="http://schemas.microsoft.com/office/powerpoint/2010/main" val="99369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all project resources in a transaction [DCG2-2805]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762499-37DC-8049-AB6A-E0BFB518837E}"/>
              </a:ext>
            </a:extLst>
          </p:cNvPr>
          <p:cNvSpPr txBox="1">
            <a:spLocks/>
          </p:cNvSpPr>
          <p:nvPr/>
        </p:nvSpPr>
        <p:spPr>
          <a:xfrm>
            <a:off x="810065" y="962097"/>
            <a:ext cx="10515600" cy="13620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09570" rtl="0" eaLnBrk="1" latinLnBrk="0" hangingPunct="1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300551" indent="-300551" algn="l" defTabSz="609570" rtl="0" eaLnBrk="1" latinLnBrk="0" hangingPunct="1">
              <a:spcBef>
                <a:spcPts val="1600"/>
              </a:spcBef>
              <a:buFont typeface="Wingdings" charset="2"/>
              <a:buChar char="§"/>
              <a:defRPr sz="2133" kern="1200" baseline="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761962" indent="-304784" algn="l" defTabSz="609570" rtl="0" eaLnBrk="1" latinLnBrk="0" hangingPunct="1">
              <a:spcBef>
                <a:spcPts val="1067"/>
              </a:spcBef>
              <a:buFont typeface="Intel Clear" panose="020B0604020203020204" pitchFamily="34" charset="0"/>
              <a:buChar char="–"/>
              <a:defRPr sz="2133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1293220" indent="-304784" algn="l" defTabSz="609570" rtl="0" eaLnBrk="1" latinLnBrk="0" hangingPunct="1">
              <a:spcBef>
                <a:spcPct val="20000"/>
              </a:spcBef>
              <a:buFont typeface="Arial"/>
              <a:buChar char="–"/>
              <a:defRPr sz="1867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758863" indent="-304784" algn="l" defTabSz="60957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867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Deleting the project should delete all the entities </a:t>
            </a:r>
            <a:r>
              <a:rPr lang="en-US" sz="2000" dirty="0" err="1"/>
              <a:t>i.e</a:t>
            </a:r>
            <a:r>
              <a:rPr lang="en-US" sz="2000" dirty="0"/>
              <a:t> project and the entries in BYOC and BYOS Bridge tables </a:t>
            </a:r>
            <a:r>
              <a:rPr lang="en-US" sz="2000" dirty="0" err="1"/>
              <a:t>i.e</a:t>
            </a:r>
            <a:r>
              <a:rPr lang="en-US" sz="2000" dirty="0"/>
              <a:t> </a:t>
            </a:r>
            <a:r>
              <a:rPr lang="en-US" sz="2000" i="1" dirty="0" err="1"/>
              <a:t>resource_project</a:t>
            </a:r>
            <a:r>
              <a:rPr lang="en-US" sz="2000" i="1" dirty="0"/>
              <a:t> </a:t>
            </a:r>
            <a:r>
              <a:rPr lang="en-US" sz="2000" dirty="0"/>
              <a:t>and </a:t>
            </a:r>
            <a:r>
              <a:rPr lang="en-US" sz="2000" i="1" dirty="0" err="1"/>
              <a:t>project_container</a:t>
            </a:r>
            <a:r>
              <a:rPr lang="en-US" sz="2000" i="1" dirty="0"/>
              <a:t> </a:t>
            </a:r>
            <a:r>
              <a:rPr lang="en-US" sz="2000" dirty="0"/>
              <a:t>table, in one single ACID transaction.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81ED80-159F-475B-8D0E-07538CE72FEE}"/>
              </a:ext>
            </a:extLst>
          </p:cNvPr>
          <p:cNvSpPr txBox="1"/>
          <p:nvPr/>
        </p:nvSpPr>
        <p:spPr>
          <a:xfrm>
            <a:off x="9626749" y="6477195"/>
            <a:ext cx="1313278" cy="275766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By : Manish M</a:t>
            </a:r>
          </a:p>
        </p:txBody>
      </p:sp>
    </p:spTree>
    <p:extLst>
      <p:ext uri="{BB962C8B-B14F-4D97-AF65-F5344CB8AC3E}">
        <p14:creationId xmlns:p14="http://schemas.microsoft.com/office/powerpoint/2010/main" val="576890933"/>
      </p:ext>
    </p:extLst>
  </p:cSld>
  <p:clrMapOvr>
    <a:masterClrMapping/>
  </p:clrMapOvr>
</p:sld>
</file>

<file path=ppt/theme/theme1.xml><?xml version="1.0" encoding="utf-8"?>
<a:theme xmlns:a="http://schemas.openxmlformats.org/drawingml/2006/main" name="1_Int_PPT Template_Clear_16x9">
  <a:themeElements>
    <a:clrScheme name="Custom 2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B7D108"/>
      </a:accent1>
      <a:accent2>
        <a:srgbClr val="0071C5"/>
      </a:accent2>
      <a:accent3>
        <a:srgbClr val="009CDA"/>
      </a:accent3>
      <a:accent4>
        <a:srgbClr val="F8D44C"/>
      </a:accent4>
      <a:accent5>
        <a:srgbClr val="FFA400"/>
      </a:accent5>
      <a:accent6>
        <a:srgbClr val="FF4E00"/>
      </a:accent6>
      <a:hlink>
        <a:srgbClr val="C3D600"/>
      </a:hlink>
      <a:folHlink>
        <a:srgbClr val="0071C5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none" lIns="0" tIns="0" rIns="0" bIns="0" rtlCol="0">
        <a:noAutofit/>
      </a:bodyPr>
      <a:lstStyle>
        <a:defPPr marL="171450" indent="-171450">
          <a:buFont typeface="Arial" charset="0"/>
          <a:buChar char="•"/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-ppt-iotg.potx.potx" id="{ACFC6A31-121A-4467-8F08-86EB094DA2C9}" vid="{BC346DAF-0424-4D0B-9BE8-8BDFDEA38A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6449</TotalTime>
  <Words>475</Words>
  <Application>Microsoft Office PowerPoint</Application>
  <PresentationFormat>Widescreen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Intel Clear</vt:lpstr>
      <vt:lpstr>Intel Clear Light</vt:lpstr>
      <vt:lpstr>Lucida Grande</vt:lpstr>
      <vt:lpstr>Noto Sans Symbols</vt:lpstr>
      <vt:lpstr>Wingdings</vt:lpstr>
      <vt:lpstr>1_Int_PPT Template_Clear_16x9</vt:lpstr>
      <vt:lpstr>PowerPoint Presentation</vt:lpstr>
      <vt:lpstr>Dashboard (Pod Status API)  [DCG2-1794]</vt:lpstr>
      <vt:lpstr>Pagination for GET Project and Search Project API [DCG2-2080]</vt:lpstr>
      <vt:lpstr>Remove and Stop Functionality [DCG2-1914]</vt:lpstr>
      <vt:lpstr>Assign/Unassign BYOS Integration [DCG2-2349, DCG2-2350]</vt:lpstr>
      <vt:lpstr>Bulk Container Creation API [DCG2-2806]</vt:lpstr>
      <vt:lpstr>GET Project List API [DCG2-2804]</vt:lpstr>
      <vt:lpstr>Deleting all project resources in a transaction [DCG2-2805]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Ranganathan, Vidya</dc:creator>
  <cp:lastModifiedBy>Madugula Manish</cp:lastModifiedBy>
  <cp:revision>163</cp:revision>
  <dcterms:created xsi:type="dcterms:W3CDTF">2020-09-26T16:16:26Z</dcterms:created>
  <dcterms:modified xsi:type="dcterms:W3CDTF">2021-08-04T14:29:13Z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b24b30c4-add8-4cee-9761-98d5dfd66f57</vt:lpwstr>
  </property>
  <property fmtid="{D5CDD505-2E9C-101B-9397-08002B2CF9AE}" pid="3" name="HCLClassD6">
    <vt:lpwstr>False</vt:lpwstr>
  </property>
  <property fmtid="{D5CDD505-2E9C-101B-9397-08002B2CF9AE}" pid="4" name="HCLClassification">
    <vt:lpwstr>HCL_Cla5s_1nt3rnal</vt:lpwstr>
  </property>
</Properties>
</file>