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oppins"/>
      <p:regular r:id="rId17"/>
      <p:bold r:id="rId18"/>
      <p:italic r:id="rId19"/>
      <p:boldItalic r:id="rId20"/>
    </p:embeddedFont>
    <p:embeddedFont>
      <p:font typeface="Poppins Medium"/>
      <p:regular r:id="rId21"/>
      <p:bold r:id="rId22"/>
      <p:italic r:id="rId23"/>
      <p:boldItalic r:id="rId24"/>
    </p:embeddedFont>
    <p:embeddedFont>
      <p:font typeface="Poppins Black"/>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PoppinsMedium-bold.fntdata"/><Relationship Id="rId21" Type="http://schemas.openxmlformats.org/officeDocument/2006/relationships/font" Target="fonts/PoppinsMedium-regular.fntdata"/><Relationship Id="rId24" Type="http://schemas.openxmlformats.org/officeDocument/2006/relationships/font" Target="fonts/PoppinsMedium-boldItalic.fntdata"/><Relationship Id="rId23" Type="http://schemas.openxmlformats.org/officeDocument/2006/relationships/font" Target="fonts/Poppi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lack-boldItalic.fntdata"/><Relationship Id="rId25" Type="http://schemas.openxmlformats.org/officeDocument/2006/relationships/font" Target="fonts/PoppinsBlac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regular.fntdata"/><Relationship Id="rId16" Type="http://schemas.openxmlformats.org/officeDocument/2006/relationships/slide" Target="slides/slide11.xml"/><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TO ADD NEW SLIDE LAYOUTS: Make sure you have the ‘Home’ tab selected at the top of the PowerPoint screen and click the down facing arrow to the right on the ‘New Slide’ button that is located in the second section. Look through the layouts shown and click on the one you would like to work 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TO REMOVE SLIDES: Select the slide you would like to remove in the vertical window on the left side of the screen then hit the ‘Delete’ (on Mac) or the ‘Backspace’ (on PC).</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TO REMOVE PAGE NUMBERS: </a:t>
            </a:r>
            <a:r>
              <a:rPr lang="en-US">
                <a:solidFill>
                  <a:schemeClr val="dk1"/>
                </a:solidFill>
              </a:rPr>
              <a:t>A</a:t>
            </a:r>
            <a:r>
              <a:rPr lang="en-US"/>
              <a:t>t the top of the PowerPoint screen between ‘Home’ and ‘Design’ click on ’Insert.’ Then in the options bar just below ’Insert’ click on ’Slide Number’ which is in the same section a the ‘Text Box’ and ‘Object.’ Uncheck the box next to ‘Slide Numbers’ and click ‘Apply to 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rgbClr val="FF0000"/>
                </a:solidFill>
              </a:rPr>
              <a:t>TO ADD PAGE NUMBERS: </a:t>
            </a:r>
            <a:r>
              <a:rPr lang="en-US">
                <a:solidFill>
                  <a:schemeClr val="dk1"/>
                </a:solidFill>
              </a:rPr>
              <a:t>A</a:t>
            </a:r>
            <a:r>
              <a:rPr lang="en-US"/>
              <a:t>t the top of the PowerPoint screen between ‘Home’ and ‘Design’ click on ’Insert.’ Then in the options bar just below ’Insert’ click on ’Slide Number’ which is in the same section a the ‘Text Box’ and ‘Object.’ Check the box next to ‘Slide Numbers’ and click ‘Apply to All.’ </a:t>
            </a:r>
            <a:endParaRPr/>
          </a:p>
          <a:p>
            <a:pPr indent="0" lvl="0" marL="0" rtl="0" algn="l">
              <a:spcBef>
                <a:spcPts val="0"/>
              </a:spcBef>
              <a:spcAft>
                <a:spcPts val="0"/>
              </a:spcAft>
              <a:buNone/>
            </a:pPr>
            <a:r>
              <a:t/>
            </a:r>
            <a:endParaRPr/>
          </a:p>
        </p:txBody>
      </p:sp>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68e96c69a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68e96c69a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a68e96c69a_0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a68e96c69a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a68e96c69a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a68e96c69a_0_5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68e96c69a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68e96c69a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1a68e96c69a_0_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68e96c69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68e96c69a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a68e96c69a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68e96c69a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68e96c69a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a68e96c69a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68e96c69a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68e96c69a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1a68e96c69a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spTree>
      <p:nvGrpSpPr>
        <p:cNvPr id="15" name="Shape 15"/>
        <p:cNvGrpSpPr/>
        <p:nvPr/>
      </p:nvGrpSpPr>
      <p:grpSpPr>
        <a:xfrm>
          <a:off x="0" y="0"/>
          <a:ext cx="0" cy="0"/>
          <a:chOff x="0" y="0"/>
          <a:chExt cx="0" cy="0"/>
        </a:xfrm>
      </p:grpSpPr>
      <p:sp>
        <p:nvSpPr>
          <p:cNvPr id="16" name="Google Shape;16;p2"/>
          <p:cNvSpPr/>
          <p:nvPr/>
        </p:nvSpPr>
        <p:spPr>
          <a:xfrm>
            <a:off x="0" y="0"/>
            <a:ext cx="9144000" cy="33718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7" name="Google Shape;17;p2"/>
          <p:cNvSpPr/>
          <p:nvPr/>
        </p:nvSpPr>
        <p:spPr>
          <a:xfrm>
            <a:off x="0" y="4263580"/>
            <a:ext cx="9144000" cy="8799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8" name="Google Shape;18;p2"/>
          <p:cNvSpPr/>
          <p:nvPr/>
        </p:nvSpPr>
        <p:spPr>
          <a:xfrm>
            <a:off x="0" y="3371851"/>
            <a:ext cx="9144000" cy="8917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9" name="Google Shape;19;p2"/>
          <p:cNvSpPr/>
          <p:nvPr/>
        </p:nvSpPr>
        <p:spPr>
          <a:xfrm>
            <a:off x="0" y="3429000"/>
            <a:ext cx="9144000" cy="777430"/>
          </a:xfrm>
          <a:prstGeom prst="rect">
            <a:avLst/>
          </a:prstGeom>
          <a:solidFill>
            <a:srgbClr val="CF20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b="18713" l="0" r="0" t="0"/>
          <a:stretch/>
        </p:blipFill>
        <p:spPr>
          <a:xfrm>
            <a:off x="914400" y="-128588"/>
            <a:ext cx="7239000" cy="3309938"/>
          </a:xfrm>
          <a:prstGeom prst="rect">
            <a:avLst/>
          </a:prstGeom>
          <a:noFill/>
          <a:ln>
            <a:noFill/>
          </a:ln>
        </p:spPr>
      </p:pic>
      <p:sp>
        <p:nvSpPr>
          <p:cNvPr id="21" name="Google Shape;21;p2"/>
          <p:cNvSpPr txBox="1"/>
          <p:nvPr>
            <p:ph type="ctrTitle"/>
          </p:nvPr>
        </p:nvSpPr>
        <p:spPr>
          <a:xfrm>
            <a:off x="685800" y="3526631"/>
            <a:ext cx="7772400" cy="1102519"/>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Content with Titles and Bullets" type="twoTxTwoObj">
  <p:cSld name="TWO_OBJECTS_WITH_TEXT">
    <p:spTree>
      <p:nvGrpSpPr>
        <p:cNvPr id="58" name="Shape 58"/>
        <p:cNvGrpSpPr/>
        <p:nvPr/>
      </p:nvGrpSpPr>
      <p:grpSpPr>
        <a:xfrm>
          <a:off x="0" y="0"/>
          <a:ext cx="0" cy="0"/>
          <a:chOff x="0" y="0"/>
          <a:chExt cx="0" cy="0"/>
        </a:xfrm>
      </p:grpSpPr>
      <p:sp>
        <p:nvSpPr>
          <p:cNvPr id="59" name="Google Shape;59;p11"/>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60"/>
              </a:spcBef>
              <a:spcAft>
                <a:spcPts val="0"/>
              </a:spcAft>
              <a:buClr>
                <a:schemeClr val="lt1"/>
              </a:buClr>
              <a:buSzPts val="1800"/>
              <a:buFont typeface="Arial"/>
              <a:buNone/>
              <a:defRPr b="1" i="0" sz="1800" u="none" cap="none" strike="noStrike">
                <a:solidFill>
                  <a:schemeClr val="lt1"/>
                </a:solidFill>
                <a:latin typeface="Poppins Black"/>
                <a:ea typeface="Poppins Black"/>
                <a:cs typeface="Poppins Black"/>
                <a:sym typeface="Poppins Black"/>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1" name="Google Shape;61;p11"/>
          <p:cNvSpPr txBox="1"/>
          <p:nvPr>
            <p:ph idx="2" type="body"/>
          </p:nvPr>
        </p:nvSpPr>
        <p:spPr>
          <a:xfrm>
            <a:off x="457200" y="1631157"/>
            <a:ext cx="4040188" cy="2883694"/>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CF202E"/>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spcBef>
                <a:spcPts val="300"/>
              </a:spcBef>
              <a:spcAft>
                <a:spcPts val="0"/>
              </a:spcAft>
              <a:buClr>
                <a:srgbClr val="CF202E"/>
              </a:buClr>
              <a:buSzPts val="1500"/>
              <a:buFont typeface="Arial"/>
              <a:buChar char="–"/>
              <a:defRPr b="0" i="0" sz="1500" u="none" cap="none" strike="noStrike">
                <a:solidFill>
                  <a:schemeClr val="lt1"/>
                </a:solidFill>
                <a:latin typeface="Calibri"/>
                <a:ea typeface="Calibri"/>
                <a:cs typeface="Calibri"/>
                <a:sym typeface="Calibri"/>
              </a:defRPr>
            </a:lvl2pPr>
            <a:lvl3pPr indent="-314325" lvl="2" marL="1371600" marR="0" rtl="0" algn="l">
              <a:spcBef>
                <a:spcPts val="270"/>
              </a:spcBef>
              <a:spcAft>
                <a:spcPts val="0"/>
              </a:spcAft>
              <a:buClr>
                <a:srgbClr val="CF202E"/>
              </a:buClr>
              <a:buSzPts val="1350"/>
              <a:buFont typeface="Arial"/>
              <a:buChar char="•"/>
              <a:defRPr b="0" i="0" sz="1350" u="none" cap="none" strike="noStrike">
                <a:solidFill>
                  <a:schemeClr val="lt1"/>
                </a:solidFill>
                <a:latin typeface="Calibri"/>
                <a:ea typeface="Calibri"/>
                <a:cs typeface="Calibri"/>
                <a:sym typeface="Calibri"/>
              </a:defRPr>
            </a:lvl3pPr>
            <a:lvl4pPr indent="-304800" lvl="3" marL="1828800" marR="0" rtl="0" algn="l">
              <a:spcBef>
                <a:spcPts val="240"/>
              </a:spcBef>
              <a:spcAft>
                <a:spcPts val="0"/>
              </a:spcAft>
              <a:buClr>
                <a:srgbClr val="CF202E"/>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240"/>
              </a:spcBef>
              <a:spcAft>
                <a:spcPts val="0"/>
              </a:spcAft>
              <a:buClr>
                <a:srgbClr val="CF202E"/>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62" name="Google Shape;62;p11"/>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60"/>
              </a:spcBef>
              <a:spcAft>
                <a:spcPts val="0"/>
              </a:spcAft>
              <a:buClr>
                <a:schemeClr val="lt1"/>
              </a:buClr>
              <a:buSzPts val="1800"/>
              <a:buFont typeface="Arial"/>
              <a:buNone/>
              <a:defRPr b="1" i="0" sz="1800" u="none" cap="none" strike="noStrike">
                <a:solidFill>
                  <a:schemeClr val="lt1"/>
                </a:solidFill>
                <a:latin typeface="Poppins Black"/>
                <a:ea typeface="Poppins Black"/>
                <a:cs typeface="Poppins Black"/>
                <a:sym typeface="Poppins Black"/>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3" name="Google Shape;63;p11"/>
          <p:cNvSpPr txBox="1"/>
          <p:nvPr>
            <p:ph idx="4" type="body"/>
          </p:nvPr>
        </p:nvSpPr>
        <p:spPr>
          <a:xfrm>
            <a:off x="4645026" y="1631157"/>
            <a:ext cx="4041775" cy="2883694"/>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rgbClr val="CF202E"/>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spcBef>
                <a:spcPts val="300"/>
              </a:spcBef>
              <a:spcAft>
                <a:spcPts val="0"/>
              </a:spcAft>
              <a:buClr>
                <a:srgbClr val="CF202E"/>
              </a:buClr>
              <a:buSzPts val="1500"/>
              <a:buFont typeface="Arial"/>
              <a:buChar char="–"/>
              <a:defRPr b="0" i="0" sz="1500" u="none" cap="none" strike="noStrike">
                <a:solidFill>
                  <a:schemeClr val="lt1"/>
                </a:solidFill>
                <a:latin typeface="Calibri"/>
                <a:ea typeface="Calibri"/>
                <a:cs typeface="Calibri"/>
                <a:sym typeface="Calibri"/>
              </a:defRPr>
            </a:lvl2pPr>
            <a:lvl3pPr indent="-314325" lvl="2" marL="1371600" marR="0" rtl="0" algn="l">
              <a:spcBef>
                <a:spcPts val="270"/>
              </a:spcBef>
              <a:spcAft>
                <a:spcPts val="0"/>
              </a:spcAft>
              <a:buClr>
                <a:srgbClr val="CF202E"/>
              </a:buClr>
              <a:buSzPts val="1350"/>
              <a:buFont typeface="Arial"/>
              <a:buChar char="•"/>
              <a:defRPr b="0" i="0" sz="1350" u="none" cap="none" strike="noStrike">
                <a:solidFill>
                  <a:schemeClr val="lt1"/>
                </a:solidFill>
                <a:latin typeface="Calibri"/>
                <a:ea typeface="Calibri"/>
                <a:cs typeface="Calibri"/>
                <a:sym typeface="Calibri"/>
              </a:defRPr>
            </a:lvl3pPr>
            <a:lvl4pPr indent="-304800" lvl="3" marL="1828800" marR="0" rtl="0" algn="l">
              <a:spcBef>
                <a:spcPts val="240"/>
              </a:spcBef>
              <a:spcAft>
                <a:spcPts val="0"/>
              </a:spcAft>
              <a:buClr>
                <a:srgbClr val="CF202E"/>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240"/>
              </a:spcBef>
              <a:spcAft>
                <a:spcPts val="0"/>
              </a:spcAft>
              <a:buClr>
                <a:srgbClr val="CF202E"/>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64" name="Google Shape;64;p11"/>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Content with Titles and no Bullets">
  <p:cSld name="2 Column Content with Titles and no Bullets">
    <p:spTree>
      <p:nvGrpSpPr>
        <p:cNvPr id="65" name="Shape 65"/>
        <p:cNvGrpSpPr/>
        <p:nvPr/>
      </p:nvGrpSpPr>
      <p:grpSpPr>
        <a:xfrm>
          <a:off x="0" y="0"/>
          <a:ext cx="0" cy="0"/>
          <a:chOff x="0" y="0"/>
          <a:chExt cx="0" cy="0"/>
        </a:xfrm>
      </p:grpSpPr>
      <p:sp>
        <p:nvSpPr>
          <p:cNvPr id="66" name="Google Shape;66;p12"/>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60"/>
              </a:spcBef>
              <a:spcAft>
                <a:spcPts val="0"/>
              </a:spcAft>
              <a:buClr>
                <a:schemeClr val="lt1"/>
              </a:buClr>
              <a:buSzPts val="1800"/>
              <a:buFont typeface="Arial"/>
              <a:buNone/>
              <a:defRPr b="1" i="0" sz="1800" u="none" cap="none" strike="noStrike">
                <a:solidFill>
                  <a:schemeClr val="lt1"/>
                </a:solidFill>
                <a:latin typeface="Poppins Black"/>
                <a:ea typeface="Poppins Black"/>
                <a:cs typeface="Poppins Black"/>
                <a:sym typeface="Poppins Black"/>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68" name="Google Shape;68;p12"/>
          <p:cNvSpPr txBox="1"/>
          <p:nvPr>
            <p:ph idx="2" type="body"/>
          </p:nvPr>
        </p:nvSpPr>
        <p:spPr>
          <a:xfrm>
            <a:off x="457200" y="1631157"/>
            <a:ext cx="4040188" cy="288369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Clr>
                <a:srgbClr val="CF202E"/>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300"/>
              </a:spcBef>
              <a:spcAft>
                <a:spcPts val="0"/>
              </a:spcAft>
              <a:buClr>
                <a:srgbClr val="CF202E"/>
              </a:buClr>
              <a:buSzPts val="1500"/>
              <a:buFont typeface="Arial"/>
              <a:buNone/>
              <a:defRPr b="0" i="0" sz="1500" u="none" cap="none" strike="noStrike">
                <a:solidFill>
                  <a:schemeClr val="dk1"/>
                </a:solidFill>
                <a:latin typeface="Calibri"/>
                <a:ea typeface="Calibri"/>
                <a:cs typeface="Calibri"/>
                <a:sym typeface="Calibri"/>
              </a:defRPr>
            </a:lvl2pPr>
            <a:lvl3pPr indent="-228600" lvl="2" marL="1371600" marR="0" rtl="0" algn="l">
              <a:spcBef>
                <a:spcPts val="270"/>
              </a:spcBef>
              <a:spcAft>
                <a:spcPts val="0"/>
              </a:spcAft>
              <a:buClr>
                <a:srgbClr val="CF202E"/>
              </a:buClr>
              <a:buSzPts val="1350"/>
              <a:buFont typeface="Arial"/>
              <a:buNone/>
              <a:defRPr b="0" i="0" sz="135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rgbClr val="CF202E"/>
              </a:buClr>
              <a:buSzPts val="12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rgbClr val="CF202E"/>
              </a:buClr>
              <a:buSzPts val="1200"/>
              <a:buFont typeface="Arial"/>
              <a:buNone/>
              <a:defRPr b="0" i="0" sz="1200" u="none" cap="none" strike="noStrike">
                <a:solidFill>
                  <a:schemeClr val="dk1"/>
                </a:solidFill>
                <a:latin typeface="Calibri"/>
                <a:ea typeface="Calibri"/>
                <a:cs typeface="Calibri"/>
                <a:sym typeface="Calibri"/>
              </a:defRPr>
            </a:lvl5pPr>
            <a:lvl6pPr indent="-304800" lvl="5" marL="27432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69" name="Google Shape;69;p12"/>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60"/>
              </a:spcBef>
              <a:spcAft>
                <a:spcPts val="0"/>
              </a:spcAft>
              <a:buClr>
                <a:schemeClr val="lt1"/>
              </a:buClr>
              <a:buSzPts val="1800"/>
              <a:buFont typeface="Arial"/>
              <a:buNone/>
              <a:defRPr b="1" i="0" sz="1800" u="none" cap="none" strike="noStrike">
                <a:solidFill>
                  <a:schemeClr val="lt1"/>
                </a:solidFill>
                <a:latin typeface="Poppins Black"/>
                <a:ea typeface="Poppins Black"/>
                <a:cs typeface="Poppins Black"/>
                <a:sym typeface="Poppins Black"/>
              </a:defRPr>
            </a:lvl1pPr>
            <a:lvl2pPr indent="-228600" lvl="1" marL="914400" marR="0" rtl="0" algn="l">
              <a:spcBef>
                <a:spcPts val="3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spcBef>
                <a:spcPts val="270"/>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spcBef>
                <a:spcPts val="24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70" name="Google Shape;70;p12"/>
          <p:cNvSpPr txBox="1"/>
          <p:nvPr>
            <p:ph idx="4" type="body"/>
          </p:nvPr>
        </p:nvSpPr>
        <p:spPr>
          <a:xfrm>
            <a:off x="4645026" y="1631157"/>
            <a:ext cx="4041775" cy="288369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Clr>
                <a:srgbClr val="CF202E"/>
              </a:buClr>
              <a:buSzPts val="1800"/>
              <a:buFont typeface="Arial"/>
              <a:buNone/>
              <a:defRPr b="0" i="0" sz="1800" u="none" cap="none" strike="noStrike">
                <a:solidFill>
                  <a:schemeClr val="lt1"/>
                </a:solidFill>
                <a:latin typeface="Calibri"/>
                <a:ea typeface="Calibri"/>
                <a:cs typeface="Calibri"/>
                <a:sym typeface="Calibri"/>
              </a:defRPr>
            </a:lvl1pPr>
            <a:lvl2pPr indent="-228600" lvl="1" marL="914400" marR="0" rtl="0" algn="l">
              <a:spcBef>
                <a:spcPts val="300"/>
              </a:spcBef>
              <a:spcAft>
                <a:spcPts val="0"/>
              </a:spcAft>
              <a:buClr>
                <a:srgbClr val="CF202E"/>
              </a:buClr>
              <a:buSzPts val="1500"/>
              <a:buFont typeface="Arial"/>
              <a:buNone/>
              <a:defRPr b="0" i="0" sz="1500" u="none" cap="none" strike="noStrike">
                <a:solidFill>
                  <a:schemeClr val="dk1"/>
                </a:solidFill>
                <a:latin typeface="Calibri"/>
                <a:ea typeface="Calibri"/>
                <a:cs typeface="Calibri"/>
                <a:sym typeface="Calibri"/>
              </a:defRPr>
            </a:lvl2pPr>
            <a:lvl3pPr indent="-228600" lvl="2" marL="1371600" marR="0" rtl="0" algn="l">
              <a:spcBef>
                <a:spcPts val="270"/>
              </a:spcBef>
              <a:spcAft>
                <a:spcPts val="0"/>
              </a:spcAft>
              <a:buClr>
                <a:srgbClr val="CF202E"/>
              </a:buClr>
              <a:buSzPts val="1350"/>
              <a:buFont typeface="Arial"/>
              <a:buNone/>
              <a:defRPr b="0" i="0" sz="1350" u="none" cap="none" strike="noStrike">
                <a:solidFill>
                  <a:schemeClr val="dk1"/>
                </a:solidFill>
                <a:latin typeface="Calibri"/>
                <a:ea typeface="Calibri"/>
                <a:cs typeface="Calibri"/>
                <a:sym typeface="Calibri"/>
              </a:defRPr>
            </a:lvl3pPr>
            <a:lvl4pPr indent="-228600" lvl="3" marL="1828800" marR="0" rtl="0" algn="l">
              <a:spcBef>
                <a:spcPts val="240"/>
              </a:spcBef>
              <a:spcAft>
                <a:spcPts val="0"/>
              </a:spcAft>
              <a:buClr>
                <a:srgbClr val="CF202E"/>
              </a:buClr>
              <a:buSzPts val="12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spcBef>
                <a:spcPts val="240"/>
              </a:spcBef>
              <a:spcAft>
                <a:spcPts val="0"/>
              </a:spcAft>
              <a:buClr>
                <a:srgbClr val="CF202E"/>
              </a:buClr>
              <a:buSzPts val="1200"/>
              <a:buFont typeface="Arial"/>
              <a:buNone/>
              <a:defRPr b="0" i="0" sz="1200" u="none" cap="none" strike="noStrike">
                <a:solidFill>
                  <a:schemeClr val="dk1"/>
                </a:solidFill>
                <a:latin typeface="Calibri"/>
                <a:ea typeface="Calibri"/>
                <a:cs typeface="Calibri"/>
                <a:sym typeface="Calibri"/>
              </a:defRPr>
            </a:lvl5pPr>
            <a:lvl6pPr indent="-304800" lvl="5" marL="27432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24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71" name="Google Shape;71;p12"/>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vie/Media Full Page">
  <p:cSld name="Movie/Media Full Page">
    <p:spTree>
      <p:nvGrpSpPr>
        <p:cNvPr id="72" name="Shape 72"/>
        <p:cNvGrpSpPr/>
        <p:nvPr/>
      </p:nvGrpSpPr>
      <p:grpSpPr>
        <a:xfrm>
          <a:off x="0" y="0"/>
          <a:ext cx="0" cy="0"/>
          <a:chOff x="0" y="0"/>
          <a:chExt cx="0" cy="0"/>
        </a:xfrm>
      </p:grpSpPr>
      <p:sp>
        <p:nvSpPr>
          <p:cNvPr id="73" name="Google Shape;73;p13"/>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13"/>
          <p:cNvSpPr/>
          <p:nvPr>
            <p:ph idx="2" type="media"/>
          </p:nvPr>
        </p:nvSpPr>
        <p:spPr>
          <a:xfrm>
            <a:off x="0" y="285750"/>
            <a:ext cx="9144000" cy="428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lvl="2"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vie/Media with Border">
  <p:cSld name="Movie/Media with Border">
    <p:spTree>
      <p:nvGrpSpPr>
        <p:cNvPr id="75" name="Shape 75"/>
        <p:cNvGrpSpPr/>
        <p:nvPr/>
      </p:nvGrpSpPr>
      <p:grpSpPr>
        <a:xfrm>
          <a:off x="0" y="0"/>
          <a:ext cx="0" cy="0"/>
          <a:chOff x="0" y="0"/>
          <a:chExt cx="0" cy="0"/>
        </a:xfrm>
      </p:grpSpPr>
      <p:sp>
        <p:nvSpPr>
          <p:cNvPr id="76" name="Google Shape;76;p14"/>
          <p:cNvSpPr/>
          <p:nvPr/>
        </p:nvSpPr>
        <p:spPr>
          <a:xfrm>
            <a:off x="4119" y="228600"/>
            <a:ext cx="9139881" cy="39433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77" name="Google Shape;77;p14"/>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78" name="Google Shape;78;p14"/>
          <p:cNvSpPr/>
          <p:nvPr>
            <p:ph idx="2" type="media"/>
          </p:nvPr>
        </p:nvSpPr>
        <p:spPr>
          <a:xfrm>
            <a:off x="611658" y="571500"/>
            <a:ext cx="7924800" cy="382905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lvl="1"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lvl="2"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Border">
  <p:cSld name="Picture with Border">
    <p:spTree>
      <p:nvGrpSpPr>
        <p:cNvPr id="79" name="Shape 79"/>
        <p:cNvGrpSpPr/>
        <p:nvPr/>
      </p:nvGrpSpPr>
      <p:grpSpPr>
        <a:xfrm>
          <a:off x="0" y="0"/>
          <a:ext cx="0" cy="0"/>
          <a:chOff x="0" y="0"/>
          <a:chExt cx="0" cy="0"/>
        </a:xfrm>
      </p:grpSpPr>
      <p:sp>
        <p:nvSpPr>
          <p:cNvPr id="80" name="Google Shape;80;p15"/>
          <p:cNvSpPr/>
          <p:nvPr/>
        </p:nvSpPr>
        <p:spPr>
          <a:xfrm>
            <a:off x="4119" y="228600"/>
            <a:ext cx="9139881" cy="39433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1" name="Google Shape;81;p15"/>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82" name="Google Shape;82;p15"/>
          <p:cNvSpPr/>
          <p:nvPr>
            <p:ph idx="2" type="pic"/>
          </p:nvPr>
        </p:nvSpPr>
        <p:spPr>
          <a:xfrm>
            <a:off x="609600" y="571500"/>
            <a:ext cx="7924800" cy="382905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lvl="1"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lvl="2"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and Bullets" type="objTx">
  <p:cSld name="OBJECT_WITH_CAPTION_TEXT">
    <p:spTree>
      <p:nvGrpSpPr>
        <p:cNvPr id="83" name="Shape 83"/>
        <p:cNvGrpSpPr/>
        <p:nvPr/>
      </p:nvGrpSpPr>
      <p:grpSpPr>
        <a:xfrm>
          <a:off x="0" y="0"/>
          <a:ext cx="0" cy="0"/>
          <a:chOff x="0" y="0"/>
          <a:chExt cx="0" cy="0"/>
        </a:xfrm>
      </p:grpSpPr>
      <p:sp>
        <p:nvSpPr>
          <p:cNvPr id="84" name="Google Shape;84;p16"/>
          <p:cNvSpPr txBox="1"/>
          <p:nvPr>
            <p:ph type="title"/>
          </p:nvPr>
        </p:nvSpPr>
        <p:spPr>
          <a:xfrm>
            <a:off x="457201" y="342900"/>
            <a:ext cx="3008313" cy="7334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100"/>
              <a:buFont typeface="Poppins Black"/>
              <a:buNone/>
              <a:defRPr b="1" i="0" sz="21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6"/>
          <p:cNvSpPr txBox="1"/>
          <p:nvPr>
            <p:ph idx="1" type="body"/>
          </p:nvPr>
        </p:nvSpPr>
        <p:spPr>
          <a:xfrm>
            <a:off x="3575050" y="1076325"/>
            <a:ext cx="5111750" cy="343852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CF202E"/>
              </a:buClr>
              <a:buSzPts val="2400"/>
              <a:buFont typeface="Arial"/>
              <a:buNone/>
              <a:defRPr b="0" i="0" sz="2400" u="none" cap="none" strike="noStrike">
                <a:solidFill>
                  <a:schemeClr val="lt1"/>
                </a:solidFill>
                <a:latin typeface="Poppins"/>
                <a:ea typeface="Poppins"/>
                <a:cs typeface="Poppins"/>
                <a:sym typeface="Poppins"/>
              </a:defRPr>
            </a:lvl1pPr>
            <a:lvl2pPr indent="-361950" lvl="1" marL="914400" marR="0" rtl="0" algn="l">
              <a:spcBef>
                <a:spcPts val="420"/>
              </a:spcBef>
              <a:spcAft>
                <a:spcPts val="0"/>
              </a:spcAft>
              <a:buClr>
                <a:srgbClr val="CF202E"/>
              </a:buClr>
              <a:buSzPts val="2100"/>
              <a:buFont typeface="Arial"/>
              <a:buChar char="–"/>
              <a:defRPr b="0" i="0" sz="2100" u="none" cap="none" strike="noStrike">
                <a:solidFill>
                  <a:schemeClr val="dk1"/>
                </a:solidFill>
                <a:latin typeface="Poppins"/>
                <a:ea typeface="Poppins"/>
                <a:cs typeface="Poppins"/>
                <a:sym typeface="Poppins"/>
              </a:defRPr>
            </a:lvl2pPr>
            <a:lvl3pPr indent="-342900" lvl="2" marL="1371600" marR="0" rtl="0" algn="l">
              <a:spcBef>
                <a:spcPts val="360"/>
              </a:spcBef>
              <a:spcAft>
                <a:spcPts val="0"/>
              </a:spcAft>
              <a:buClr>
                <a:srgbClr val="CF202E"/>
              </a:buClr>
              <a:buSzPts val="1800"/>
              <a:buFont typeface="Arial"/>
              <a:buChar char="•"/>
              <a:defRPr b="0" i="0" sz="1800" u="none" cap="none" strike="noStrike">
                <a:solidFill>
                  <a:schemeClr val="dk1"/>
                </a:solidFill>
                <a:latin typeface="Poppins"/>
                <a:ea typeface="Poppins"/>
                <a:cs typeface="Poppins"/>
                <a:sym typeface="Poppins"/>
              </a:defRPr>
            </a:lvl3pPr>
            <a:lvl4pPr indent="-323850" lvl="3" marL="1828800" marR="0" rtl="0" algn="l">
              <a:spcBef>
                <a:spcPts val="300"/>
              </a:spcBef>
              <a:spcAft>
                <a:spcPts val="0"/>
              </a:spcAft>
              <a:buClr>
                <a:srgbClr val="CF202E"/>
              </a:buClr>
              <a:buSzPts val="1500"/>
              <a:buFont typeface="Arial"/>
              <a:buChar char="–"/>
              <a:defRPr b="0" i="0" sz="1500" u="none" cap="none" strike="noStrike">
                <a:solidFill>
                  <a:schemeClr val="dk1"/>
                </a:solidFill>
                <a:latin typeface="Poppins"/>
                <a:ea typeface="Poppins"/>
                <a:cs typeface="Poppins"/>
                <a:sym typeface="Poppins"/>
              </a:defRPr>
            </a:lvl4pPr>
            <a:lvl5pPr indent="-323850" lvl="4" marL="2286000" marR="0" rtl="0" algn="l">
              <a:spcBef>
                <a:spcPts val="300"/>
              </a:spcBef>
              <a:spcAft>
                <a:spcPts val="0"/>
              </a:spcAft>
              <a:buClr>
                <a:srgbClr val="CF202E"/>
              </a:buClr>
              <a:buSzPts val="1500"/>
              <a:buFont typeface="Arial"/>
              <a:buChar char="»"/>
              <a:defRPr b="0" i="0" sz="1500" u="none" cap="none" strike="noStrike">
                <a:solidFill>
                  <a:schemeClr val="dk1"/>
                </a:solidFill>
                <a:latin typeface="Poppins"/>
                <a:ea typeface="Poppins"/>
                <a:cs typeface="Poppins"/>
                <a:sym typeface="Poppi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6" name="Google Shape;86;p16"/>
          <p:cNvSpPr txBox="1"/>
          <p:nvPr>
            <p:ph idx="2" type="body"/>
          </p:nvPr>
        </p:nvSpPr>
        <p:spPr>
          <a:xfrm>
            <a:off x="457201" y="1076326"/>
            <a:ext cx="3008313" cy="3438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10"/>
              </a:spcBef>
              <a:spcAft>
                <a:spcPts val="0"/>
              </a:spcAft>
              <a:buClr>
                <a:schemeClr val="lt1"/>
              </a:buClr>
              <a:buSzPts val="1050"/>
              <a:buFont typeface="Arial"/>
              <a:buNone/>
              <a:defRPr b="0" i="0" sz="1050" u="none" cap="none" strike="noStrike">
                <a:solidFill>
                  <a:schemeClr val="lt1"/>
                </a:solidFill>
                <a:latin typeface="Poppins Medium"/>
                <a:ea typeface="Poppins Medium"/>
                <a:cs typeface="Poppins Medium"/>
                <a:sym typeface="Poppins Medium"/>
              </a:defRPr>
            </a:lvl1pPr>
            <a:lvl2pPr indent="-285750" lvl="1" marL="914400" marR="0" rtl="0" algn="l">
              <a:spcBef>
                <a:spcPts val="180"/>
              </a:spcBef>
              <a:spcAft>
                <a:spcPts val="0"/>
              </a:spcAft>
              <a:buClr>
                <a:srgbClr val="CF202E"/>
              </a:buClr>
              <a:buSzPts val="900"/>
              <a:buFont typeface="Arial"/>
              <a:buChar char="•"/>
              <a:defRPr b="0" i="0" sz="900" u="none" cap="none" strike="noStrike">
                <a:solidFill>
                  <a:schemeClr val="lt1"/>
                </a:solidFill>
                <a:latin typeface="Calibri"/>
                <a:ea typeface="Calibri"/>
                <a:cs typeface="Calibri"/>
                <a:sym typeface="Calibri"/>
              </a:defRPr>
            </a:lvl2pPr>
            <a:lvl3pPr indent="-276225" lvl="2" marL="1371600" marR="0" rtl="0" algn="l">
              <a:spcBef>
                <a:spcPts val="150"/>
              </a:spcBef>
              <a:spcAft>
                <a:spcPts val="0"/>
              </a:spcAft>
              <a:buClr>
                <a:srgbClr val="CF202E"/>
              </a:buClr>
              <a:buSzPts val="750"/>
              <a:buFont typeface="Arial"/>
              <a:buChar char="•"/>
              <a:defRPr b="0" i="0" sz="750" u="none" cap="none" strike="noStrike">
                <a:solidFill>
                  <a:schemeClr val="lt1"/>
                </a:solidFill>
                <a:latin typeface="Calibri"/>
                <a:ea typeface="Calibri"/>
                <a:cs typeface="Calibri"/>
                <a:sym typeface="Calibri"/>
              </a:defRPr>
            </a:lvl3pPr>
            <a:lvl4pPr indent="-271462" lvl="3" marL="1828800" marR="0" rtl="0" algn="l">
              <a:spcBef>
                <a:spcPts val="135"/>
              </a:spcBef>
              <a:spcAft>
                <a:spcPts val="0"/>
              </a:spcAft>
              <a:buClr>
                <a:srgbClr val="CF202E"/>
              </a:buClr>
              <a:buSzPts val="675"/>
              <a:buFont typeface="Arial"/>
              <a:buChar char="•"/>
              <a:defRPr b="0" i="0" sz="675" u="none" cap="none" strike="noStrike">
                <a:solidFill>
                  <a:schemeClr val="lt1"/>
                </a:solidFill>
                <a:latin typeface="Calibri"/>
                <a:ea typeface="Calibri"/>
                <a:cs typeface="Calibri"/>
                <a:sym typeface="Calibri"/>
              </a:defRPr>
            </a:lvl4pPr>
            <a:lvl5pPr indent="-271462" lvl="4" marL="2286000" marR="0" rtl="0" algn="l">
              <a:spcBef>
                <a:spcPts val="135"/>
              </a:spcBef>
              <a:spcAft>
                <a:spcPts val="0"/>
              </a:spcAft>
              <a:buClr>
                <a:srgbClr val="CF202E"/>
              </a:buClr>
              <a:buSzPts val="675"/>
              <a:buFont typeface="Arial"/>
              <a:buChar char="•"/>
              <a:defRPr b="0" i="0" sz="675" u="none" cap="none" strike="noStrike">
                <a:solidFill>
                  <a:schemeClr val="lt1"/>
                </a:solidFill>
                <a:latin typeface="Calibri"/>
                <a:ea typeface="Calibri"/>
                <a:cs typeface="Calibri"/>
                <a:sym typeface="Calibri"/>
              </a:defRPr>
            </a:lvl5pPr>
            <a:lvl6pPr indent="-228600" lvl="5" marL="27432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6pPr>
            <a:lvl7pPr indent="-228600" lvl="6" marL="3200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7pPr>
            <a:lvl8pPr indent="-228600" lvl="7" marL="36576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8pPr>
            <a:lvl9pPr indent="-228600" lvl="8" marL="41148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9pPr>
          </a:lstStyle>
          <a:p/>
        </p:txBody>
      </p:sp>
      <p:sp>
        <p:nvSpPr>
          <p:cNvPr id="87" name="Google Shape;87;p16"/>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no Bullets">
  <p:cSld name="Content with Caption no Bullets">
    <p:spTree>
      <p:nvGrpSpPr>
        <p:cNvPr id="88" name="Shape 88"/>
        <p:cNvGrpSpPr/>
        <p:nvPr/>
      </p:nvGrpSpPr>
      <p:grpSpPr>
        <a:xfrm>
          <a:off x="0" y="0"/>
          <a:ext cx="0" cy="0"/>
          <a:chOff x="0" y="0"/>
          <a:chExt cx="0" cy="0"/>
        </a:xfrm>
      </p:grpSpPr>
      <p:sp>
        <p:nvSpPr>
          <p:cNvPr id="89" name="Google Shape;89;p17"/>
          <p:cNvSpPr txBox="1"/>
          <p:nvPr>
            <p:ph type="title"/>
          </p:nvPr>
        </p:nvSpPr>
        <p:spPr>
          <a:xfrm>
            <a:off x="457201" y="342900"/>
            <a:ext cx="3008313" cy="7334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100"/>
              <a:buFont typeface="Poppins Black"/>
              <a:buNone/>
              <a:defRPr b="1" i="0" sz="21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7"/>
          <p:cNvSpPr txBox="1"/>
          <p:nvPr>
            <p:ph idx="1" type="body"/>
          </p:nvPr>
        </p:nvSpPr>
        <p:spPr>
          <a:xfrm>
            <a:off x="3575050" y="1076325"/>
            <a:ext cx="5111750" cy="343852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CF202E"/>
              </a:buClr>
              <a:buSzPts val="2400"/>
              <a:buFont typeface="Arial"/>
              <a:buNone/>
              <a:defRPr b="0" i="0" sz="2400" u="none" cap="none" strike="noStrike">
                <a:solidFill>
                  <a:schemeClr val="lt1"/>
                </a:solidFill>
                <a:latin typeface="Poppins"/>
                <a:ea typeface="Poppins"/>
                <a:cs typeface="Poppins"/>
                <a:sym typeface="Poppins"/>
              </a:defRPr>
            </a:lvl1pPr>
            <a:lvl2pPr indent="-361950" lvl="1" marL="914400" marR="0" rtl="0" algn="l">
              <a:spcBef>
                <a:spcPts val="420"/>
              </a:spcBef>
              <a:spcAft>
                <a:spcPts val="0"/>
              </a:spcAft>
              <a:buClr>
                <a:srgbClr val="CF202E"/>
              </a:buClr>
              <a:buSzPts val="2100"/>
              <a:buFont typeface="Arial"/>
              <a:buChar char="–"/>
              <a:defRPr b="0" i="0" sz="2100" u="none" cap="none" strike="noStrike">
                <a:solidFill>
                  <a:schemeClr val="dk1"/>
                </a:solidFill>
                <a:latin typeface="Poppins"/>
                <a:ea typeface="Poppins"/>
                <a:cs typeface="Poppins"/>
                <a:sym typeface="Poppins"/>
              </a:defRPr>
            </a:lvl2pPr>
            <a:lvl3pPr indent="-342900" lvl="2" marL="1371600" marR="0" rtl="0" algn="l">
              <a:spcBef>
                <a:spcPts val="360"/>
              </a:spcBef>
              <a:spcAft>
                <a:spcPts val="0"/>
              </a:spcAft>
              <a:buClr>
                <a:srgbClr val="CF202E"/>
              </a:buClr>
              <a:buSzPts val="1800"/>
              <a:buFont typeface="Arial"/>
              <a:buChar char="•"/>
              <a:defRPr b="0" i="0" sz="1800" u="none" cap="none" strike="noStrike">
                <a:solidFill>
                  <a:schemeClr val="dk1"/>
                </a:solidFill>
                <a:latin typeface="Poppins"/>
                <a:ea typeface="Poppins"/>
                <a:cs typeface="Poppins"/>
                <a:sym typeface="Poppins"/>
              </a:defRPr>
            </a:lvl3pPr>
            <a:lvl4pPr indent="-323850" lvl="3" marL="1828800" marR="0" rtl="0" algn="l">
              <a:spcBef>
                <a:spcPts val="300"/>
              </a:spcBef>
              <a:spcAft>
                <a:spcPts val="0"/>
              </a:spcAft>
              <a:buClr>
                <a:srgbClr val="CF202E"/>
              </a:buClr>
              <a:buSzPts val="1500"/>
              <a:buFont typeface="Arial"/>
              <a:buChar char="–"/>
              <a:defRPr b="0" i="0" sz="1500" u="none" cap="none" strike="noStrike">
                <a:solidFill>
                  <a:schemeClr val="dk1"/>
                </a:solidFill>
                <a:latin typeface="Poppins"/>
                <a:ea typeface="Poppins"/>
                <a:cs typeface="Poppins"/>
                <a:sym typeface="Poppins"/>
              </a:defRPr>
            </a:lvl4pPr>
            <a:lvl5pPr indent="-323850" lvl="4" marL="2286000" marR="0" rtl="0" algn="l">
              <a:spcBef>
                <a:spcPts val="300"/>
              </a:spcBef>
              <a:spcAft>
                <a:spcPts val="0"/>
              </a:spcAft>
              <a:buClr>
                <a:srgbClr val="CF202E"/>
              </a:buClr>
              <a:buSzPts val="1500"/>
              <a:buFont typeface="Arial"/>
              <a:buChar char="»"/>
              <a:defRPr b="0" i="0" sz="1500" u="none" cap="none" strike="noStrike">
                <a:solidFill>
                  <a:schemeClr val="dk1"/>
                </a:solidFill>
                <a:latin typeface="Poppins"/>
                <a:ea typeface="Poppins"/>
                <a:cs typeface="Poppins"/>
                <a:sym typeface="Poppi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1" name="Google Shape;91;p17"/>
          <p:cNvSpPr txBox="1"/>
          <p:nvPr>
            <p:ph idx="2" type="body"/>
          </p:nvPr>
        </p:nvSpPr>
        <p:spPr>
          <a:xfrm>
            <a:off x="457201" y="1076326"/>
            <a:ext cx="3008313" cy="3438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10"/>
              </a:spcBef>
              <a:spcAft>
                <a:spcPts val="0"/>
              </a:spcAft>
              <a:buClr>
                <a:schemeClr val="lt1"/>
              </a:buClr>
              <a:buSzPts val="1050"/>
              <a:buFont typeface="Arial"/>
              <a:buNone/>
              <a:defRPr b="0" i="0" sz="1050" u="none" cap="none" strike="noStrike">
                <a:solidFill>
                  <a:schemeClr val="lt1"/>
                </a:solidFill>
                <a:latin typeface="Poppins Medium"/>
                <a:ea typeface="Poppins Medium"/>
                <a:cs typeface="Poppins Medium"/>
                <a:sym typeface="Poppins Medium"/>
              </a:defRPr>
            </a:lvl1pPr>
            <a:lvl2pPr indent="-285750" lvl="1" marL="914400" marR="0" rtl="0" algn="l">
              <a:spcBef>
                <a:spcPts val="180"/>
              </a:spcBef>
              <a:spcAft>
                <a:spcPts val="0"/>
              </a:spcAft>
              <a:buClr>
                <a:srgbClr val="CF202E"/>
              </a:buClr>
              <a:buSzPts val="900"/>
              <a:buFont typeface="Arial"/>
              <a:buChar char="•"/>
              <a:defRPr b="0" i="0" sz="900" u="none" cap="none" strike="noStrike">
                <a:solidFill>
                  <a:schemeClr val="dk1"/>
                </a:solidFill>
                <a:latin typeface="Calibri"/>
                <a:ea typeface="Calibri"/>
                <a:cs typeface="Calibri"/>
                <a:sym typeface="Calibri"/>
              </a:defRPr>
            </a:lvl2pPr>
            <a:lvl3pPr indent="-276225" lvl="2" marL="1371600" marR="0" rtl="0" algn="l">
              <a:spcBef>
                <a:spcPts val="150"/>
              </a:spcBef>
              <a:spcAft>
                <a:spcPts val="0"/>
              </a:spcAft>
              <a:buClr>
                <a:srgbClr val="CF202E"/>
              </a:buClr>
              <a:buSzPts val="750"/>
              <a:buFont typeface="Arial"/>
              <a:buChar char="•"/>
              <a:defRPr b="0" i="0" sz="750" u="none" cap="none" strike="noStrike">
                <a:solidFill>
                  <a:schemeClr val="dk1"/>
                </a:solidFill>
                <a:latin typeface="Calibri"/>
                <a:ea typeface="Calibri"/>
                <a:cs typeface="Calibri"/>
                <a:sym typeface="Calibri"/>
              </a:defRPr>
            </a:lvl3pPr>
            <a:lvl4pPr indent="-271462" lvl="3" marL="1828800" marR="0" rtl="0" algn="l">
              <a:spcBef>
                <a:spcPts val="135"/>
              </a:spcBef>
              <a:spcAft>
                <a:spcPts val="0"/>
              </a:spcAft>
              <a:buClr>
                <a:srgbClr val="CF202E"/>
              </a:buClr>
              <a:buSzPts val="675"/>
              <a:buFont typeface="Arial"/>
              <a:buChar char="•"/>
              <a:defRPr b="0" i="0" sz="675" u="none" cap="none" strike="noStrike">
                <a:solidFill>
                  <a:schemeClr val="dk1"/>
                </a:solidFill>
                <a:latin typeface="Calibri"/>
                <a:ea typeface="Calibri"/>
                <a:cs typeface="Calibri"/>
                <a:sym typeface="Calibri"/>
              </a:defRPr>
            </a:lvl4pPr>
            <a:lvl5pPr indent="-271462" lvl="4" marL="2286000" marR="0" rtl="0" algn="l">
              <a:spcBef>
                <a:spcPts val="135"/>
              </a:spcBef>
              <a:spcAft>
                <a:spcPts val="0"/>
              </a:spcAft>
              <a:buClr>
                <a:srgbClr val="CF202E"/>
              </a:buClr>
              <a:buSzPts val="675"/>
              <a:buFont typeface="Arial"/>
              <a:buChar char="•"/>
              <a:defRPr b="0" i="0" sz="675" u="none" cap="none" strike="noStrike">
                <a:solidFill>
                  <a:schemeClr val="dk1"/>
                </a:solidFill>
                <a:latin typeface="Calibri"/>
                <a:ea typeface="Calibri"/>
                <a:cs typeface="Calibri"/>
                <a:sym typeface="Calibri"/>
              </a:defRPr>
            </a:lvl5pPr>
            <a:lvl6pPr indent="-228600" lvl="5" marL="27432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6pPr>
            <a:lvl7pPr indent="-228600" lvl="6" marL="3200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7pPr>
            <a:lvl8pPr indent="-228600" lvl="7" marL="36576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8pPr>
            <a:lvl9pPr indent="-228600" lvl="8" marL="41148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9pPr>
          </a:lstStyle>
          <a:p/>
        </p:txBody>
      </p:sp>
      <p:sp>
        <p:nvSpPr>
          <p:cNvPr id="92" name="Google Shape;92;p17"/>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2100"/>
              <a:buFont typeface="Poppins Black"/>
              <a:buNone/>
              <a:defRPr b="1" i="0" sz="21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5" name="Google Shape;95;p1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l">
              <a:spcBef>
                <a:spcPts val="42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96" name="Google Shape;96;p18"/>
          <p:cNvSpPr txBox="1"/>
          <p:nvPr>
            <p:ph idx="1" type="body"/>
          </p:nvPr>
        </p:nvSpPr>
        <p:spPr>
          <a:xfrm>
            <a:off x="1792288" y="4025503"/>
            <a:ext cx="5486400" cy="48934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10"/>
              </a:spcBef>
              <a:spcAft>
                <a:spcPts val="0"/>
              </a:spcAft>
              <a:buClr>
                <a:schemeClr val="lt1"/>
              </a:buClr>
              <a:buSzPts val="1050"/>
              <a:buFont typeface="Arial"/>
              <a:buNone/>
              <a:defRPr b="0" i="0" sz="1050" u="none" cap="none" strike="noStrike">
                <a:solidFill>
                  <a:schemeClr val="lt1"/>
                </a:solidFill>
                <a:latin typeface="Poppins Medium"/>
                <a:ea typeface="Poppins Medium"/>
                <a:cs typeface="Poppins Medium"/>
                <a:sym typeface="Poppins Medium"/>
              </a:defRPr>
            </a:lvl1pPr>
            <a:lvl2pPr indent="-228600" lvl="1" marL="914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spcBef>
                <a:spcPts val="150"/>
              </a:spcBef>
              <a:spcAft>
                <a:spcPts val="0"/>
              </a:spcAft>
              <a:buClr>
                <a:schemeClr val="dk1"/>
              </a:buClr>
              <a:buSzPts val="750"/>
              <a:buFont typeface="Arial"/>
              <a:buNone/>
              <a:defRPr b="0" i="0" sz="750" u="none" cap="none" strike="noStrike">
                <a:solidFill>
                  <a:schemeClr val="dk1"/>
                </a:solidFill>
                <a:latin typeface="Calibri"/>
                <a:ea typeface="Calibri"/>
                <a:cs typeface="Calibri"/>
                <a:sym typeface="Calibri"/>
              </a:defRPr>
            </a:lvl3pPr>
            <a:lvl4pPr indent="-228600" lvl="3" marL="18288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4pPr>
            <a:lvl5pPr indent="-228600" lvl="4" marL="22860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5pPr>
            <a:lvl6pPr indent="-228600" lvl="5" marL="27432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6pPr>
            <a:lvl7pPr indent="-228600" lvl="6" marL="32004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7pPr>
            <a:lvl8pPr indent="-228600" lvl="7" marL="36576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8pPr>
            <a:lvl9pPr indent="-228600" lvl="8" marL="4114800" marR="0" rtl="0" algn="l">
              <a:spcBef>
                <a:spcPts val="135"/>
              </a:spcBef>
              <a:spcAft>
                <a:spcPts val="0"/>
              </a:spcAft>
              <a:buClr>
                <a:schemeClr val="dk1"/>
              </a:buClr>
              <a:buSzPts val="675"/>
              <a:buFont typeface="Arial"/>
              <a:buNone/>
              <a:defRPr b="0" i="0" sz="675" u="none" cap="none" strike="noStrike">
                <a:solidFill>
                  <a:schemeClr val="dk1"/>
                </a:solidFill>
                <a:latin typeface="Calibri"/>
                <a:ea typeface="Calibri"/>
                <a:cs typeface="Calibri"/>
                <a:sym typeface="Calibri"/>
              </a:defRPr>
            </a:lvl9pPr>
          </a:lstStyle>
          <a:p/>
        </p:txBody>
      </p:sp>
      <p:sp>
        <p:nvSpPr>
          <p:cNvPr id="97" name="Google Shape;97;p18"/>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Bullets"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body"/>
          </p:nvPr>
        </p:nvSpPr>
        <p:spPr>
          <a:xfrm>
            <a:off x="457200" y="1200151"/>
            <a:ext cx="8229600" cy="33147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C0071E"/>
              </a:buClr>
              <a:buSzPts val="2400"/>
              <a:buFont typeface="Arial"/>
              <a:buChar char="•"/>
              <a:defRPr b="0" i="0" sz="2400" u="none" cap="none" strike="noStrike">
                <a:solidFill>
                  <a:schemeClr val="lt1"/>
                </a:solidFill>
                <a:latin typeface="Poppins"/>
                <a:ea typeface="Poppins"/>
                <a:cs typeface="Poppins"/>
                <a:sym typeface="Poppins"/>
              </a:defRPr>
            </a:lvl1pPr>
            <a:lvl2pPr indent="-361950" lvl="1" marL="914400" marR="0" rtl="0" algn="l">
              <a:spcBef>
                <a:spcPts val="420"/>
              </a:spcBef>
              <a:spcAft>
                <a:spcPts val="0"/>
              </a:spcAft>
              <a:buClr>
                <a:srgbClr val="C0071E"/>
              </a:buClr>
              <a:buSzPts val="2100"/>
              <a:buFont typeface="Arial"/>
              <a:buChar char="–"/>
              <a:defRPr b="0" i="0" sz="2100" u="none" cap="none" strike="noStrike">
                <a:solidFill>
                  <a:schemeClr val="lt1"/>
                </a:solidFill>
                <a:latin typeface="Poppins"/>
                <a:ea typeface="Poppins"/>
                <a:cs typeface="Poppins"/>
                <a:sym typeface="Poppins"/>
              </a:defRPr>
            </a:lvl2pPr>
            <a:lvl3pPr indent="-342900" lvl="2" marL="1371600" marR="0" rtl="0" algn="l">
              <a:spcBef>
                <a:spcPts val="360"/>
              </a:spcBef>
              <a:spcAft>
                <a:spcPts val="0"/>
              </a:spcAft>
              <a:buClr>
                <a:srgbClr val="C0071E"/>
              </a:buClr>
              <a:buSzPts val="1800"/>
              <a:buFont typeface="Arial"/>
              <a:buChar char="•"/>
              <a:defRPr b="0" i="0" sz="1800" u="none" cap="none" strike="noStrike">
                <a:solidFill>
                  <a:schemeClr val="lt1"/>
                </a:solidFill>
                <a:latin typeface="Poppins"/>
                <a:ea typeface="Poppins"/>
                <a:cs typeface="Poppins"/>
                <a:sym typeface="Poppins"/>
              </a:defRPr>
            </a:lvl3pPr>
            <a:lvl4pPr indent="-323850" lvl="3" marL="1828800" marR="0" rtl="0" algn="l">
              <a:spcBef>
                <a:spcPts val="300"/>
              </a:spcBef>
              <a:spcAft>
                <a:spcPts val="0"/>
              </a:spcAft>
              <a:buClr>
                <a:srgbClr val="C0071E"/>
              </a:buClr>
              <a:buSzPts val="1500"/>
              <a:buFont typeface="Arial"/>
              <a:buChar char="–"/>
              <a:defRPr b="0" i="0" sz="1500" u="none" cap="none" strike="noStrike">
                <a:solidFill>
                  <a:schemeClr val="lt1"/>
                </a:solidFill>
                <a:latin typeface="Poppins"/>
                <a:ea typeface="Poppins"/>
                <a:cs typeface="Poppins"/>
                <a:sym typeface="Poppins"/>
              </a:defRPr>
            </a:lvl4pPr>
            <a:lvl5pPr indent="-323850" lvl="4" marL="2286000" marR="0" rtl="0" algn="l">
              <a:spcBef>
                <a:spcPts val="300"/>
              </a:spcBef>
              <a:spcAft>
                <a:spcPts val="0"/>
              </a:spcAft>
              <a:buClr>
                <a:srgbClr val="C0071E"/>
              </a:buClr>
              <a:buSzPts val="1500"/>
              <a:buFont typeface="Arial"/>
              <a:buChar char="»"/>
              <a:defRPr b="0" i="0" sz="1500" u="none" cap="none" strike="noStrike">
                <a:solidFill>
                  <a:schemeClr val="lt1"/>
                </a:solidFill>
                <a:latin typeface="Poppins"/>
                <a:ea typeface="Poppins"/>
                <a:cs typeface="Poppins"/>
                <a:sym typeface="Poppi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5" name="Google Shape;25;p3"/>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no Bullets">
  <p:cSld name="Title and Content no Bullets">
    <p:spTree>
      <p:nvGrpSpPr>
        <p:cNvPr id="26" name="Shape 26"/>
        <p:cNvGrpSpPr/>
        <p:nvPr/>
      </p:nvGrpSpPr>
      <p:grpSpPr>
        <a:xfrm>
          <a:off x="0" y="0"/>
          <a:ext cx="0" cy="0"/>
          <a:chOff x="0" y="0"/>
          <a:chExt cx="0" cy="0"/>
        </a:xfrm>
      </p:grpSpPr>
      <p:sp>
        <p:nvSpPr>
          <p:cNvPr id="27" name="Google Shape;27;p4"/>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4"/>
          <p:cNvSpPr txBox="1"/>
          <p:nvPr>
            <p:ph idx="1" type="body"/>
          </p:nvPr>
        </p:nvSpPr>
        <p:spPr>
          <a:xfrm>
            <a:off x="457200" y="1200151"/>
            <a:ext cx="8229600" cy="33147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C0071E"/>
              </a:buClr>
              <a:buSzPts val="2400"/>
              <a:buFont typeface="Arial"/>
              <a:buNone/>
              <a:defRPr b="0" i="0" sz="2400" u="none" cap="none" strike="noStrike">
                <a:solidFill>
                  <a:schemeClr val="lt1"/>
                </a:solidFill>
                <a:latin typeface="Poppins"/>
                <a:ea typeface="Poppins"/>
                <a:cs typeface="Poppins"/>
                <a:sym typeface="Poppins"/>
              </a:defRPr>
            </a:lvl1pPr>
            <a:lvl2pPr indent="-228600" lvl="1" marL="914400" marR="0" rtl="0" algn="l">
              <a:spcBef>
                <a:spcPts val="420"/>
              </a:spcBef>
              <a:spcAft>
                <a:spcPts val="0"/>
              </a:spcAft>
              <a:buClr>
                <a:srgbClr val="C0071E"/>
              </a:buClr>
              <a:buSzPts val="2100"/>
              <a:buFont typeface="Arial"/>
              <a:buNone/>
              <a:defRPr b="0" i="0" sz="2100" u="none" cap="none" strike="noStrike">
                <a:solidFill>
                  <a:schemeClr val="dk1"/>
                </a:solidFill>
                <a:latin typeface="Poppins"/>
                <a:ea typeface="Poppins"/>
                <a:cs typeface="Poppins"/>
                <a:sym typeface="Poppins"/>
              </a:defRPr>
            </a:lvl2pPr>
            <a:lvl3pPr indent="-228600" lvl="2" marL="1371600" marR="0" rtl="0" algn="l">
              <a:spcBef>
                <a:spcPts val="360"/>
              </a:spcBef>
              <a:spcAft>
                <a:spcPts val="0"/>
              </a:spcAft>
              <a:buClr>
                <a:srgbClr val="C0071E"/>
              </a:buClr>
              <a:buSzPts val="1800"/>
              <a:buFont typeface="Arial"/>
              <a:buNone/>
              <a:defRPr b="0" i="0" sz="1800" u="none" cap="none" strike="noStrike">
                <a:solidFill>
                  <a:schemeClr val="dk1"/>
                </a:solidFill>
                <a:latin typeface="Poppins"/>
                <a:ea typeface="Poppins"/>
                <a:cs typeface="Poppins"/>
                <a:sym typeface="Poppins"/>
              </a:defRPr>
            </a:lvl3pPr>
            <a:lvl4pPr indent="-228600" lvl="3" marL="1828800" marR="0" rtl="0" algn="l">
              <a:spcBef>
                <a:spcPts val="300"/>
              </a:spcBef>
              <a:spcAft>
                <a:spcPts val="0"/>
              </a:spcAft>
              <a:buClr>
                <a:srgbClr val="C0071E"/>
              </a:buClr>
              <a:buSzPts val="1500"/>
              <a:buFont typeface="Arial"/>
              <a:buNone/>
              <a:defRPr b="0" i="0" sz="1500" u="none" cap="none" strike="noStrike">
                <a:solidFill>
                  <a:schemeClr val="dk1"/>
                </a:solidFill>
                <a:latin typeface="Poppins"/>
                <a:ea typeface="Poppins"/>
                <a:cs typeface="Poppins"/>
                <a:sym typeface="Poppins"/>
              </a:defRPr>
            </a:lvl4pPr>
            <a:lvl5pPr indent="-228600" lvl="4" marL="2286000" marR="0" rtl="0" algn="l">
              <a:spcBef>
                <a:spcPts val="300"/>
              </a:spcBef>
              <a:spcAft>
                <a:spcPts val="0"/>
              </a:spcAft>
              <a:buClr>
                <a:srgbClr val="C0071E"/>
              </a:buClr>
              <a:buSzPts val="1500"/>
              <a:buFont typeface="Arial"/>
              <a:buNone/>
              <a:defRPr b="0" i="0" sz="1500" u="none" cap="none" strike="noStrike">
                <a:solidFill>
                  <a:schemeClr val="dk1"/>
                </a:solidFill>
                <a:latin typeface="Poppins"/>
                <a:ea typeface="Poppins"/>
                <a:cs typeface="Poppins"/>
                <a:sym typeface="Poppins"/>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Title and Content with Bullets">
  <p:cSld name="Black Title and Content with Bullets">
    <p:spTree>
      <p:nvGrpSpPr>
        <p:cNvPr id="30" name="Shape 30"/>
        <p:cNvGrpSpPr/>
        <p:nvPr/>
      </p:nvGrpSpPr>
      <p:grpSpPr>
        <a:xfrm>
          <a:off x="0" y="0"/>
          <a:ext cx="0" cy="0"/>
          <a:chOff x="0" y="0"/>
          <a:chExt cx="0" cy="0"/>
        </a:xfrm>
      </p:grpSpPr>
      <p:sp>
        <p:nvSpPr>
          <p:cNvPr id="31" name="Google Shape;31;p5"/>
          <p:cNvSpPr/>
          <p:nvPr/>
        </p:nvSpPr>
        <p:spPr>
          <a:xfrm>
            <a:off x="0" y="228600"/>
            <a:ext cx="9144000" cy="39433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32" name="Google Shape;32;p5"/>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5"/>
          <p:cNvSpPr txBox="1"/>
          <p:nvPr>
            <p:ph idx="1" type="body"/>
          </p:nvPr>
        </p:nvSpPr>
        <p:spPr>
          <a:xfrm>
            <a:off x="457200" y="1177528"/>
            <a:ext cx="8229600" cy="333732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CF202E"/>
              </a:buClr>
              <a:buSzPts val="2400"/>
              <a:buFont typeface="Arial"/>
              <a:buChar char="•"/>
              <a:defRPr b="0" i="0" sz="2400" u="none" cap="none" strike="noStrike">
                <a:solidFill>
                  <a:schemeClr val="lt1"/>
                </a:solidFill>
                <a:latin typeface="Calibri"/>
                <a:ea typeface="Calibri"/>
                <a:cs typeface="Calibri"/>
                <a:sym typeface="Calibri"/>
              </a:defRPr>
            </a:lvl1pPr>
            <a:lvl2pPr indent="-361950" lvl="1" marL="914400" marR="0" rtl="0" algn="l">
              <a:spcBef>
                <a:spcPts val="420"/>
              </a:spcBef>
              <a:spcAft>
                <a:spcPts val="0"/>
              </a:spcAft>
              <a:buClr>
                <a:srgbClr val="CF202E"/>
              </a:buClr>
              <a:buSzPts val="2100"/>
              <a:buFont typeface="Arial"/>
              <a:buChar char="–"/>
              <a:defRPr b="0" i="0" sz="21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rgbClr val="CF202E"/>
              </a:buClr>
              <a:buSzPts val="1800"/>
              <a:buFont typeface="Arial"/>
              <a:buChar char="•"/>
              <a:defRPr b="0" i="0" sz="1800" u="none" cap="none" strike="noStrike">
                <a:solidFill>
                  <a:schemeClr val="lt1"/>
                </a:solidFill>
                <a:latin typeface="Calibri"/>
                <a:ea typeface="Calibri"/>
                <a:cs typeface="Calibri"/>
                <a:sym typeface="Calibri"/>
              </a:defRPr>
            </a:lvl3pPr>
            <a:lvl4pPr indent="-323850" lvl="3" marL="1828800" marR="0" rtl="0" algn="l">
              <a:spcBef>
                <a:spcPts val="300"/>
              </a:spcBef>
              <a:spcAft>
                <a:spcPts val="0"/>
              </a:spcAft>
              <a:buClr>
                <a:srgbClr val="CF202E"/>
              </a:buClr>
              <a:buSzPts val="1500"/>
              <a:buFont typeface="Arial"/>
              <a:buChar char="–"/>
              <a:defRPr b="0" i="0" sz="1500" u="none" cap="none" strike="noStrike">
                <a:solidFill>
                  <a:schemeClr val="lt1"/>
                </a:solidFill>
                <a:latin typeface="Calibri"/>
                <a:ea typeface="Calibri"/>
                <a:cs typeface="Calibri"/>
                <a:sym typeface="Calibri"/>
              </a:defRPr>
            </a:lvl4pPr>
            <a:lvl5pPr indent="-323850" lvl="4" marL="2286000" marR="0" rtl="0" algn="l">
              <a:spcBef>
                <a:spcPts val="300"/>
              </a:spcBef>
              <a:spcAft>
                <a:spcPts val="0"/>
              </a:spcAft>
              <a:buClr>
                <a:srgbClr val="CF202E"/>
              </a:buClr>
              <a:buSzPts val="1500"/>
              <a:buFont typeface="Arial"/>
              <a:buChar char="»"/>
              <a:defRPr b="0" i="0" sz="1500" u="none" cap="none" strike="noStrike">
                <a:solidFill>
                  <a:schemeClr val="lt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Title and Content no Bullets">
  <p:cSld name="Black Title and Content no Bullets">
    <p:spTree>
      <p:nvGrpSpPr>
        <p:cNvPr id="35" name="Shape 35"/>
        <p:cNvGrpSpPr/>
        <p:nvPr/>
      </p:nvGrpSpPr>
      <p:grpSpPr>
        <a:xfrm>
          <a:off x="0" y="0"/>
          <a:ext cx="0" cy="0"/>
          <a:chOff x="0" y="0"/>
          <a:chExt cx="0" cy="0"/>
        </a:xfrm>
      </p:grpSpPr>
      <p:sp>
        <p:nvSpPr>
          <p:cNvPr id="36" name="Google Shape;36;p6"/>
          <p:cNvSpPr/>
          <p:nvPr/>
        </p:nvSpPr>
        <p:spPr>
          <a:xfrm>
            <a:off x="0" y="228600"/>
            <a:ext cx="9144000" cy="386715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37" name="Google Shape;37;p6"/>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6"/>
          <p:cNvSpPr txBox="1"/>
          <p:nvPr>
            <p:ph idx="1" type="body"/>
          </p:nvPr>
        </p:nvSpPr>
        <p:spPr>
          <a:xfrm>
            <a:off x="457200" y="1177528"/>
            <a:ext cx="8229600" cy="333732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CF202E"/>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spcBef>
                <a:spcPts val="420"/>
              </a:spcBef>
              <a:spcAft>
                <a:spcPts val="0"/>
              </a:spcAft>
              <a:buClr>
                <a:srgbClr val="CF202E"/>
              </a:buClr>
              <a:buSzPts val="2100"/>
              <a:buFont typeface="Arial"/>
              <a:buNone/>
              <a:defRPr b="0" i="0" sz="21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rgbClr val="CF202E"/>
              </a:buClr>
              <a:buSzPts val="1800"/>
              <a:buFont typeface="Arial"/>
              <a:buNone/>
              <a:defRPr b="0" i="0" sz="1800" u="none" cap="none" strike="noStrike">
                <a:solidFill>
                  <a:schemeClr val="lt1"/>
                </a:solidFill>
                <a:latin typeface="Calibri"/>
                <a:ea typeface="Calibri"/>
                <a:cs typeface="Calibri"/>
                <a:sym typeface="Calibri"/>
              </a:defRPr>
            </a:lvl3pPr>
            <a:lvl4pPr indent="-228600" lvl="3" marL="1828800" marR="0" rtl="0" algn="l">
              <a:spcBef>
                <a:spcPts val="300"/>
              </a:spcBef>
              <a:spcAft>
                <a:spcPts val="0"/>
              </a:spcAft>
              <a:buClr>
                <a:srgbClr val="CF202E"/>
              </a:buClr>
              <a:buSzPts val="1500"/>
              <a:buFont typeface="Arial"/>
              <a:buNone/>
              <a:defRPr b="0" i="0" sz="1500" u="none" cap="none" strike="noStrike">
                <a:solidFill>
                  <a:schemeClr val="lt1"/>
                </a:solidFill>
                <a:latin typeface="Calibri"/>
                <a:ea typeface="Calibri"/>
                <a:cs typeface="Calibri"/>
                <a:sym typeface="Calibri"/>
              </a:defRPr>
            </a:lvl4pPr>
            <a:lvl5pPr indent="-228600" lvl="4" marL="2286000" marR="0" rtl="0" algn="l">
              <a:spcBef>
                <a:spcPts val="300"/>
              </a:spcBef>
              <a:spcAft>
                <a:spcPts val="0"/>
              </a:spcAft>
              <a:buClr>
                <a:srgbClr val="CF202E"/>
              </a:buClr>
              <a:buSzPts val="1500"/>
              <a:buFont typeface="Arial"/>
              <a:buNone/>
              <a:defRPr b="0" i="0" sz="1500" u="none" cap="none" strike="noStrike">
                <a:solidFill>
                  <a:schemeClr val="lt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7"/>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marR="0" rtl="0" algn="ctr">
              <a:spcBef>
                <a:spcPts val="480"/>
              </a:spcBef>
              <a:spcAft>
                <a:spcPts val="0"/>
              </a:spcAft>
              <a:buClr>
                <a:schemeClr val="lt1"/>
              </a:buClr>
              <a:buSzPts val="2400"/>
              <a:buFont typeface="Arial"/>
              <a:buNone/>
              <a:defRPr b="0" i="0" sz="2400" u="none" cap="none" strike="noStrike">
                <a:solidFill>
                  <a:schemeClr val="lt1"/>
                </a:solidFill>
                <a:latin typeface="Poppins"/>
                <a:ea typeface="Poppins"/>
                <a:cs typeface="Poppins"/>
                <a:sym typeface="Poppins"/>
              </a:defRPr>
            </a:lvl1pPr>
            <a:lvl2pPr lvl="1" marR="0" rtl="0" algn="ctr">
              <a:spcBef>
                <a:spcPts val="42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sp>
        <p:nvSpPr>
          <p:cNvPr id="43" name="Google Shape;43;p7"/>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secHead">
  <p:cSld name="SECTION_HEADER">
    <p:spTree>
      <p:nvGrpSpPr>
        <p:cNvPr id="44" name="Shape 44"/>
        <p:cNvGrpSpPr/>
        <p:nvPr/>
      </p:nvGrpSpPr>
      <p:grpSpPr>
        <a:xfrm>
          <a:off x="0" y="0"/>
          <a:ext cx="0" cy="0"/>
          <a:chOff x="0" y="0"/>
          <a:chExt cx="0" cy="0"/>
        </a:xfrm>
      </p:grpSpPr>
      <p:sp>
        <p:nvSpPr>
          <p:cNvPr id="45" name="Google Shape;45;p8"/>
          <p:cNvSpPr txBox="1"/>
          <p:nvPr>
            <p:ph type="title"/>
          </p:nvPr>
        </p:nvSpPr>
        <p:spPr>
          <a:xfrm>
            <a:off x="457201" y="3543300"/>
            <a:ext cx="8037513" cy="685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000"/>
              <a:buFont typeface="Poppins Black"/>
              <a:buNone/>
              <a:defRPr b="1" i="0" sz="30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8"/>
          <p:cNvSpPr txBox="1"/>
          <p:nvPr>
            <p:ph idx="1" type="body"/>
          </p:nvPr>
        </p:nvSpPr>
        <p:spPr>
          <a:xfrm>
            <a:off x="457201" y="2418160"/>
            <a:ext cx="8037513" cy="112514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300"/>
              </a:spcBef>
              <a:spcAft>
                <a:spcPts val="0"/>
              </a:spcAft>
              <a:buClr>
                <a:schemeClr val="lt1"/>
              </a:buClr>
              <a:buSzPts val="1500"/>
              <a:buFont typeface="Arial"/>
              <a:buNone/>
              <a:defRPr b="0" i="0" sz="1500" u="none" cap="none" strike="noStrike">
                <a:solidFill>
                  <a:schemeClr val="lt1"/>
                </a:solidFill>
                <a:latin typeface="Poppins"/>
                <a:ea typeface="Poppins"/>
                <a:cs typeface="Poppins"/>
                <a:sym typeface="Poppins"/>
              </a:defRPr>
            </a:lvl1pPr>
            <a:lvl2pPr indent="-228600" lvl="1" marL="914400" marR="0" rtl="0" algn="l">
              <a:spcBef>
                <a:spcPts val="270"/>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2pPr>
            <a:lvl3pPr indent="-228600" lvl="2" marL="1371600" marR="0" rtl="0" algn="l">
              <a:spcBef>
                <a:spcPts val="24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4pPr>
            <a:lvl5pPr indent="-228600" lvl="4" marL="22860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5pPr>
            <a:lvl6pPr indent="-228600" lvl="5" marL="27432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6pPr>
            <a:lvl7pPr indent="-228600" lvl="6" marL="32004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7pPr>
            <a:lvl8pPr indent="-228600" lvl="7" marL="36576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8pPr>
            <a:lvl9pPr indent="-228600" lvl="8" marL="4114800" marR="0" rtl="0" algn="l">
              <a:spcBef>
                <a:spcPts val="210"/>
              </a:spcBef>
              <a:spcAft>
                <a:spcPts val="0"/>
              </a:spcAft>
              <a:buClr>
                <a:srgbClr val="888888"/>
              </a:buClr>
              <a:buSzPts val="1050"/>
              <a:buFont typeface="Arial"/>
              <a:buNone/>
              <a:defRPr b="0" i="0" sz="1050" u="none" cap="none" strike="noStrike">
                <a:solidFill>
                  <a:srgbClr val="888888"/>
                </a:solidFill>
                <a:latin typeface="Calibri"/>
                <a:ea typeface="Calibri"/>
                <a:cs typeface="Calibri"/>
                <a:sym typeface="Calibri"/>
              </a:defRPr>
            </a:lvl9pPr>
          </a:lstStyle>
          <a:p/>
        </p:txBody>
      </p:sp>
      <p:sp>
        <p:nvSpPr>
          <p:cNvPr id="47" name="Google Shape;47;p8"/>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Content with Bullets" type="twoObj">
  <p:cSld name="TWO_OBJECTS">
    <p:spTree>
      <p:nvGrpSpPr>
        <p:cNvPr id="48" name="Shape 48"/>
        <p:cNvGrpSpPr/>
        <p:nvPr/>
      </p:nvGrpSpPr>
      <p:grpSpPr>
        <a:xfrm>
          <a:off x="0" y="0"/>
          <a:ext cx="0" cy="0"/>
          <a:chOff x="0" y="0"/>
          <a:chExt cx="0" cy="0"/>
        </a:xfrm>
      </p:grpSpPr>
      <p:sp>
        <p:nvSpPr>
          <p:cNvPr id="49" name="Google Shape;49;p9"/>
          <p:cNvSpPr txBox="1"/>
          <p:nvPr>
            <p:ph type="title"/>
          </p:nvPr>
        </p:nvSpPr>
        <p:spPr>
          <a:xfrm>
            <a:off x="457200" y="342901"/>
            <a:ext cx="8229600" cy="65490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9"/>
          <p:cNvSpPr txBox="1"/>
          <p:nvPr>
            <p:ph idx="1" type="body"/>
          </p:nvPr>
        </p:nvSpPr>
        <p:spPr>
          <a:xfrm>
            <a:off x="457200" y="1085851"/>
            <a:ext cx="4038600" cy="3429000"/>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420"/>
              </a:spcBef>
              <a:spcAft>
                <a:spcPts val="0"/>
              </a:spcAft>
              <a:buClr>
                <a:srgbClr val="CF202E"/>
              </a:buClr>
              <a:buSzPts val="2100"/>
              <a:buFont typeface="Arial"/>
              <a:buChar char="•"/>
              <a:defRPr b="0" i="0" sz="2100" u="none" cap="none" strike="noStrike">
                <a:solidFill>
                  <a:schemeClr val="lt1"/>
                </a:solidFill>
                <a:latin typeface="Poppins"/>
                <a:ea typeface="Poppins"/>
                <a:cs typeface="Poppins"/>
                <a:sym typeface="Poppins"/>
              </a:defRPr>
            </a:lvl1pPr>
            <a:lvl2pPr indent="-342900" lvl="1" marL="914400" marR="0" rtl="0" algn="l">
              <a:spcBef>
                <a:spcPts val="360"/>
              </a:spcBef>
              <a:spcAft>
                <a:spcPts val="0"/>
              </a:spcAft>
              <a:buClr>
                <a:srgbClr val="CF202E"/>
              </a:buClr>
              <a:buSzPts val="1800"/>
              <a:buFont typeface="Arial"/>
              <a:buChar char="–"/>
              <a:defRPr b="0" i="0" sz="1800" u="none" cap="none" strike="noStrike">
                <a:solidFill>
                  <a:schemeClr val="lt1"/>
                </a:solidFill>
                <a:latin typeface="Poppins"/>
                <a:ea typeface="Poppins"/>
                <a:cs typeface="Poppins"/>
                <a:sym typeface="Poppins"/>
              </a:defRPr>
            </a:lvl2pPr>
            <a:lvl3pPr indent="-323850" lvl="2" marL="1371600" marR="0" rtl="0" algn="l">
              <a:spcBef>
                <a:spcPts val="300"/>
              </a:spcBef>
              <a:spcAft>
                <a:spcPts val="0"/>
              </a:spcAft>
              <a:buClr>
                <a:srgbClr val="CF202E"/>
              </a:buClr>
              <a:buSzPts val="1500"/>
              <a:buFont typeface="Arial"/>
              <a:buChar char="•"/>
              <a:defRPr b="0" i="0" sz="1500" u="none" cap="none" strike="noStrike">
                <a:solidFill>
                  <a:schemeClr val="lt1"/>
                </a:solidFill>
                <a:latin typeface="Poppins"/>
                <a:ea typeface="Poppins"/>
                <a:cs typeface="Poppins"/>
                <a:sym typeface="Poppins"/>
              </a:defRPr>
            </a:lvl3pPr>
            <a:lvl4pPr indent="-314325" lvl="3" marL="1828800" marR="0" rtl="0" algn="l">
              <a:spcBef>
                <a:spcPts val="270"/>
              </a:spcBef>
              <a:spcAft>
                <a:spcPts val="0"/>
              </a:spcAft>
              <a:buClr>
                <a:srgbClr val="CF202E"/>
              </a:buClr>
              <a:buSzPts val="1350"/>
              <a:buFont typeface="Arial"/>
              <a:buChar char="–"/>
              <a:defRPr b="0" i="0" sz="1350" u="none" cap="none" strike="noStrike">
                <a:solidFill>
                  <a:schemeClr val="lt1"/>
                </a:solidFill>
                <a:latin typeface="Poppins"/>
                <a:ea typeface="Poppins"/>
                <a:cs typeface="Poppins"/>
                <a:sym typeface="Poppins"/>
              </a:defRPr>
            </a:lvl4pPr>
            <a:lvl5pPr indent="-314325" lvl="4" marL="2286000" marR="0" rtl="0" algn="l">
              <a:spcBef>
                <a:spcPts val="270"/>
              </a:spcBef>
              <a:spcAft>
                <a:spcPts val="0"/>
              </a:spcAft>
              <a:buClr>
                <a:srgbClr val="CF202E"/>
              </a:buClr>
              <a:buSzPts val="1350"/>
              <a:buFont typeface="Arial"/>
              <a:buChar char="»"/>
              <a:defRPr b="0" i="0" sz="1350" u="none" cap="none" strike="noStrike">
                <a:solidFill>
                  <a:schemeClr val="lt1"/>
                </a:solidFill>
                <a:latin typeface="Poppins"/>
                <a:ea typeface="Poppins"/>
                <a:cs typeface="Poppins"/>
                <a:sym typeface="Poppins"/>
              </a:defRPr>
            </a:lvl5pPr>
            <a:lvl6pPr indent="-314325" lvl="5" marL="2743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1" name="Google Shape;51;p9"/>
          <p:cNvSpPr txBox="1"/>
          <p:nvPr>
            <p:ph idx="2" type="body"/>
          </p:nvPr>
        </p:nvSpPr>
        <p:spPr>
          <a:xfrm>
            <a:off x="4648200" y="1085850"/>
            <a:ext cx="4038600" cy="3429001"/>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420"/>
              </a:spcBef>
              <a:spcAft>
                <a:spcPts val="0"/>
              </a:spcAft>
              <a:buClr>
                <a:srgbClr val="CF202E"/>
              </a:buClr>
              <a:buSzPts val="2100"/>
              <a:buFont typeface="Arial"/>
              <a:buChar char="•"/>
              <a:defRPr b="0" i="0" sz="2100" u="none" cap="none" strike="noStrike">
                <a:solidFill>
                  <a:schemeClr val="lt1"/>
                </a:solidFill>
                <a:latin typeface="Poppins"/>
                <a:ea typeface="Poppins"/>
                <a:cs typeface="Poppins"/>
                <a:sym typeface="Poppins"/>
              </a:defRPr>
            </a:lvl1pPr>
            <a:lvl2pPr indent="-342900" lvl="1" marL="914400" marR="0" rtl="0" algn="l">
              <a:spcBef>
                <a:spcPts val="360"/>
              </a:spcBef>
              <a:spcAft>
                <a:spcPts val="0"/>
              </a:spcAft>
              <a:buClr>
                <a:srgbClr val="CF202E"/>
              </a:buClr>
              <a:buSzPts val="1800"/>
              <a:buFont typeface="Arial"/>
              <a:buChar char="–"/>
              <a:defRPr b="0" i="0" sz="1800" u="none" cap="none" strike="noStrike">
                <a:solidFill>
                  <a:schemeClr val="lt1"/>
                </a:solidFill>
                <a:latin typeface="Poppins"/>
                <a:ea typeface="Poppins"/>
                <a:cs typeface="Poppins"/>
                <a:sym typeface="Poppins"/>
              </a:defRPr>
            </a:lvl2pPr>
            <a:lvl3pPr indent="-323850" lvl="2" marL="1371600" marR="0" rtl="0" algn="l">
              <a:spcBef>
                <a:spcPts val="300"/>
              </a:spcBef>
              <a:spcAft>
                <a:spcPts val="0"/>
              </a:spcAft>
              <a:buClr>
                <a:srgbClr val="CF202E"/>
              </a:buClr>
              <a:buSzPts val="1500"/>
              <a:buFont typeface="Arial"/>
              <a:buChar char="•"/>
              <a:defRPr b="0" i="0" sz="1500" u="none" cap="none" strike="noStrike">
                <a:solidFill>
                  <a:schemeClr val="lt1"/>
                </a:solidFill>
                <a:latin typeface="Poppins"/>
                <a:ea typeface="Poppins"/>
                <a:cs typeface="Poppins"/>
                <a:sym typeface="Poppins"/>
              </a:defRPr>
            </a:lvl3pPr>
            <a:lvl4pPr indent="-314325" lvl="3" marL="1828800" marR="0" rtl="0" algn="l">
              <a:spcBef>
                <a:spcPts val="270"/>
              </a:spcBef>
              <a:spcAft>
                <a:spcPts val="0"/>
              </a:spcAft>
              <a:buClr>
                <a:srgbClr val="CF202E"/>
              </a:buClr>
              <a:buSzPts val="1350"/>
              <a:buFont typeface="Arial"/>
              <a:buChar char="–"/>
              <a:defRPr b="0" i="0" sz="1350" u="none" cap="none" strike="noStrike">
                <a:solidFill>
                  <a:schemeClr val="lt1"/>
                </a:solidFill>
                <a:latin typeface="Poppins"/>
                <a:ea typeface="Poppins"/>
                <a:cs typeface="Poppins"/>
                <a:sym typeface="Poppins"/>
              </a:defRPr>
            </a:lvl4pPr>
            <a:lvl5pPr indent="-314325" lvl="4" marL="2286000" marR="0" rtl="0" algn="l">
              <a:spcBef>
                <a:spcPts val="270"/>
              </a:spcBef>
              <a:spcAft>
                <a:spcPts val="0"/>
              </a:spcAft>
              <a:buClr>
                <a:srgbClr val="CF202E"/>
              </a:buClr>
              <a:buSzPts val="1350"/>
              <a:buFont typeface="Arial"/>
              <a:buChar char="»"/>
              <a:defRPr b="0" i="0" sz="1350" u="none" cap="none" strike="noStrike">
                <a:solidFill>
                  <a:schemeClr val="lt1"/>
                </a:solidFill>
                <a:latin typeface="Poppins"/>
                <a:ea typeface="Poppins"/>
                <a:cs typeface="Poppins"/>
                <a:sym typeface="Poppins"/>
              </a:defRPr>
            </a:lvl5pPr>
            <a:lvl6pPr indent="-314325" lvl="5" marL="2743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2" name="Google Shape;52;p9"/>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Content no Bullets">
  <p:cSld name="2 Column Content no Bullets">
    <p:spTree>
      <p:nvGrpSpPr>
        <p:cNvPr id="53" name="Shape 53"/>
        <p:cNvGrpSpPr/>
        <p:nvPr/>
      </p:nvGrpSpPr>
      <p:grpSpPr>
        <a:xfrm>
          <a:off x="0" y="0"/>
          <a:ext cx="0" cy="0"/>
          <a:chOff x="0" y="0"/>
          <a:chExt cx="0" cy="0"/>
        </a:xfrm>
      </p:grpSpPr>
      <p:sp>
        <p:nvSpPr>
          <p:cNvPr id="54" name="Google Shape;54;p10"/>
          <p:cNvSpPr txBox="1"/>
          <p:nvPr>
            <p:ph type="title"/>
          </p:nvPr>
        </p:nvSpPr>
        <p:spPr>
          <a:xfrm>
            <a:off x="457200" y="342901"/>
            <a:ext cx="8229600" cy="65490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1"/>
              </a:buClr>
              <a:buSzPts val="3300"/>
              <a:buFont typeface="Poppins Black"/>
              <a:buNone/>
              <a:defRPr b="1" i="0" sz="3300" u="none" cap="none" strike="noStrike">
                <a:solidFill>
                  <a:schemeClr val="lt1"/>
                </a:solidFill>
                <a:latin typeface="Poppins Black"/>
                <a:ea typeface="Poppins Black"/>
                <a:cs typeface="Poppins Black"/>
                <a:sym typeface="Poppi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0"/>
          <p:cNvSpPr txBox="1"/>
          <p:nvPr>
            <p:ph idx="1" type="body"/>
          </p:nvPr>
        </p:nvSpPr>
        <p:spPr>
          <a:xfrm>
            <a:off x="457200" y="1085851"/>
            <a:ext cx="4038600" cy="3429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20"/>
              </a:spcBef>
              <a:spcAft>
                <a:spcPts val="0"/>
              </a:spcAft>
              <a:buClr>
                <a:srgbClr val="CF202E"/>
              </a:buClr>
              <a:buSzPts val="2100"/>
              <a:buFont typeface="Arial"/>
              <a:buNone/>
              <a:defRPr b="0" i="0" sz="2100" u="none" cap="none" strike="noStrike">
                <a:solidFill>
                  <a:schemeClr val="lt1"/>
                </a:solidFill>
                <a:latin typeface="Poppins"/>
                <a:ea typeface="Poppins"/>
                <a:cs typeface="Poppins"/>
                <a:sym typeface="Poppins"/>
              </a:defRPr>
            </a:lvl1pPr>
            <a:lvl2pPr indent="-228600" lvl="1" marL="914400" marR="0" rtl="0" algn="l">
              <a:spcBef>
                <a:spcPts val="360"/>
              </a:spcBef>
              <a:spcAft>
                <a:spcPts val="0"/>
              </a:spcAft>
              <a:buClr>
                <a:srgbClr val="CF202E"/>
              </a:buClr>
              <a:buSzPts val="1800"/>
              <a:buFont typeface="Arial"/>
              <a:buNone/>
              <a:defRPr b="0" i="0" sz="1800" u="none" cap="none" strike="noStrike">
                <a:solidFill>
                  <a:schemeClr val="dk1"/>
                </a:solidFill>
                <a:latin typeface="Poppins"/>
                <a:ea typeface="Poppins"/>
                <a:cs typeface="Poppins"/>
                <a:sym typeface="Poppins"/>
              </a:defRPr>
            </a:lvl2pPr>
            <a:lvl3pPr indent="-228600" lvl="2" marL="1371600" marR="0" rtl="0" algn="l">
              <a:spcBef>
                <a:spcPts val="300"/>
              </a:spcBef>
              <a:spcAft>
                <a:spcPts val="0"/>
              </a:spcAft>
              <a:buClr>
                <a:srgbClr val="CF202E"/>
              </a:buClr>
              <a:buSzPts val="1500"/>
              <a:buFont typeface="Arial"/>
              <a:buNone/>
              <a:defRPr b="0" i="0" sz="1500" u="none" cap="none" strike="noStrike">
                <a:solidFill>
                  <a:schemeClr val="dk1"/>
                </a:solidFill>
                <a:latin typeface="Poppins"/>
                <a:ea typeface="Poppins"/>
                <a:cs typeface="Poppins"/>
                <a:sym typeface="Poppins"/>
              </a:defRPr>
            </a:lvl3pPr>
            <a:lvl4pPr indent="-228600" lvl="3" marL="1828800" marR="0" rtl="0" algn="l">
              <a:spcBef>
                <a:spcPts val="270"/>
              </a:spcBef>
              <a:spcAft>
                <a:spcPts val="0"/>
              </a:spcAft>
              <a:buClr>
                <a:srgbClr val="CF202E"/>
              </a:buClr>
              <a:buSzPts val="1350"/>
              <a:buFont typeface="Arial"/>
              <a:buNone/>
              <a:defRPr b="0" i="0" sz="1350" u="none" cap="none" strike="noStrike">
                <a:solidFill>
                  <a:schemeClr val="dk1"/>
                </a:solidFill>
                <a:latin typeface="Poppins"/>
                <a:ea typeface="Poppins"/>
                <a:cs typeface="Poppins"/>
                <a:sym typeface="Poppins"/>
              </a:defRPr>
            </a:lvl4pPr>
            <a:lvl5pPr indent="-228600" lvl="4" marL="2286000" marR="0" rtl="0" algn="l">
              <a:spcBef>
                <a:spcPts val="270"/>
              </a:spcBef>
              <a:spcAft>
                <a:spcPts val="0"/>
              </a:spcAft>
              <a:buClr>
                <a:srgbClr val="CF202E"/>
              </a:buClr>
              <a:buSzPts val="1350"/>
              <a:buFont typeface="Arial"/>
              <a:buNone/>
              <a:defRPr b="0" i="0" sz="1350" u="none" cap="none" strike="noStrike">
                <a:solidFill>
                  <a:schemeClr val="dk1"/>
                </a:solidFill>
                <a:latin typeface="Poppins"/>
                <a:ea typeface="Poppins"/>
                <a:cs typeface="Poppins"/>
                <a:sym typeface="Poppins"/>
              </a:defRPr>
            </a:lvl5pPr>
            <a:lvl6pPr indent="-314325" lvl="5" marL="2743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 name="Google Shape;56;p10"/>
          <p:cNvSpPr txBox="1"/>
          <p:nvPr>
            <p:ph idx="2" type="body"/>
          </p:nvPr>
        </p:nvSpPr>
        <p:spPr>
          <a:xfrm>
            <a:off x="4648200" y="1085850"/>
            <a:ext cx="4038600" cy="342900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20"/>
              </a:spcBef>
              <a:spcAft>
                <a:spcPts val="0"/>
              </a:spcAft>
              <a:buClr>
                <a:srgbClr val="CF202E"/>
              </a:buClr>
              <a:buSzPts val="2100"/>
              <a:buFont typeface="Arial"/>
              <a:buNone/>
              <a:defRPr b="0" i="0" sz="2100" u="none" cap="none" strike="noStrike">
                <a:solidFill>
                  <a:schemeClr val="lt1"/>
                </a:solidFill>
                <a:latin typeface="Poppins"/>
                <a:ea typeface="Poppins"/>
                <a:cs typeface="Poppins"/>
                <a:sym typeface="Poppins"/>
              </a:defRPr>
            </a:lvl1pPr>
            <a:lvl2pPr indent="-228600" lvl="1" marL="914400" marR="0" rtl="0" algn="l">
              <a:spcBef>
                <a:spcPts val="360"/>
              </a:spcBef>
              <a:spcAft>
                <a:spcPts val="0"/>
              </a:spcAft>
              <a:buClr>
                <a:srgbClr val="CF202E"/>
              </a:buClr>
              <a:buSzPts val="1800"/>
              <a:buFont typeface="Arial"/>
              <a:buNone/>
              <a:defRPr b="0" i="0" sz="1800" u="none" cap="none" strike="noStrike">
                <a:solidFill>
                  <a:schemeClr val="dk1"/>
                </a:solidFill>
                <a:latin typeface="Poppins"/>
                <a:ea typeface="Poppins"/>
                <a:cs typeface="Poppins"/>
                <a:sym typeface="Poppins"/>
              </a:defRPr>
            </a:lvl2pPr>
            <a:lvl3pPr indent="-228600" lvl="2" marL="1371600" marR="0" rtl="0" algn="l">
              <a:spcBef>
                <a:spcPts val="300"/>
              </a:spcBef>
              <a:spcAft>
                <a:spcPts val="0"/>
              </a:spcAft>
              <a:buClr>
                <a:srgbClr val="CF202E"/>
              </a:buClr>
              <a:buSzPts val="1500"/>
              <a:buFont typeface="Arial"/>
              <a:buNone/>
              <a:defRPr b="0" i="0" sz="1500" u="none" cap="none" strike="noStrike">
                <a:solidFill>
                  <a:schemeClr val="dk1"/>
                </a:solidFill>
                <a:latin typeface="Poppins"/>
                <a:ea typeface="Poppins"/>
                <a:cs typeface="Poppins"/>
                <a:sym typeface="Poppins"/>
              </a:defRPr>
            </a:lvl3pPr>
            <a:lvl4pPr indent="-228600" lvl="3" marL="1828800" marR="0" rtl="0" algn="l">
              <a:spcBef>
                <a:spcPts val="270"/>
              </a:spcBef>
              <a:spcAft>
                <a:spcPts val="0"/>
              </a:spcAft>
              <a:buClr>
                <a:srgbClr val="CF202E"/>
              </a:buClr>
              <a:buSzPts val="1350"/>
              <a:buFont typeface="Arial"/>
              <a:buNone/>
              <a:defRPr b="0" i="0" sz="1350" u="none" cap="none" strike="noStrike">
                <a:solidFill>
                  <a:schemeClr val="dk1"/>
                </a:solidFill>
                <a:latin typeface="Poppins"/>
                <a:ea typeface="Poppins"/>
                <a:cs typeface="Poppins"/>
                <a:sym typeface="Poppins"/>
              </a:defRPr>
            </a:lvl4pPr>
            <a:lvl5pPr indent="-228600" lvl="4" marL="2286000" marR="0" rtl="0" algn="l">
              <a:spcBef>
                <a:spcPts val="270"/>
              </a:spcBef>
              <a:spcAft>
                <a:spcPts val="0"/>
              </a:spcAft>
              <a:buClr>
                <a:srgbClr val="CF202E"/>
              </a:buClr>
              <a:buSzPts val="1350"/>
              <a:buFont typeface="Arial"/>
              <a:buNone/>
              <a:defRPr b="0" i="0" sz="1350" u="none" cap="none" strike="noStrike">
                <a:solidFill>
                  <a:schemeClr val="dk1"/>
                </a:solidFill>
                <a:latin typeface="Poppins"/>
                <a:ea typeface="Poppins"/>
                <a:cs typeface="Poppins"/>
                <a:sym typeface="Poppins"/>
              </a:defRPr>
            </a:lvl5pPr>
            <a:lvl6pPr indent="-314325" lvl="5" marL="27432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7" name="Google Shape;57;p10"/>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273844"/>
          </a:xfrm>
          <a:prstGeom prst="rect">
            <a:avLst/>
          </a:prstGeom>
          <a:solidFill>
            <a:srgbClr val="CF20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1" name="Google Shape;11;p1"/>
          <p:cNvSpPr/>
          <p:nvPr/>
        </p:nvSpPr>
        <p:spPr>
          <a:xfrm>
            <a:off x="0" y="4324350"/>
            <a:ext cx="9144000" cy="819151"/>
          </a:xfrm>
          <a:prstGeom prst="rect">
            <a:avLst/>
          </a:prstGeom>
          <a:solidFill>
            <a:srgbClr val="CF20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2" name="Google Shape;12;p1"/>
          <p:cNvSpPr txBox="1"/>
          <p:nvPr>
            <p:ph idx="12" type="sldNum"/>
          </p:nvPr>
        </p:nvSpPr>
        <p:spPr>
          <a:xfrm>
            <a:off x="76200" y="4866019"/>
            <a:ext cx="2057400" cy="204788"/>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900" u="none" cap="none" strike="noStrike">
                <a:solidFill>
                  <a:schemeClr val="lt1"/>
                </a:solidFill>
                <a:latin typeface="Poppins Medium"/>
                <a:ea typeface="Poppins Medium"/>
                <a:cs typeface="Poppins Medium"/>
                <a:sym typeface="Poppins Medium"/>
              </a:defRPr>
            </a:lvl1pPr>
            <a:lvl2pPr indent="0" lvl="1" marL="0" marR="0" rtl="0" algn="l">
              <a:spcBef>
                <a:spcPts val="0"/>
              </a:spcBef>
              <a:buNone/>
              <a:defRPr b="0" i="0" sz="900" u="none" cap="none" strike="noStrike">
                <a:solidFill>
                  <a:schemeClr val="lt1"/>
                </a:solidFill>
                <a:latin typeface="Poppins Medium"/>
                <a:ea typeface="Poppins Medium"/>
                <a:cs typeface="Poppins Medium"/>
                <a:sym typeface="Poppins Medium"/>
              </a:defRPr>
            </a:lvl2pPr>
            <a:lvl3pPr indent="0" lvl="2" marL="0" marR="0" rtl="0" algn="l">
              <a:spcBef>
                <a:spcPts val="0"/>
              </a:spcBef>
              <a:buNone/>
              <a:defRPr b="0" i="0" sz="900" u="none" cap="none" strike="noStrike">
                <a:solidFill>
                  <a:schemeClr val="lt1"/>
                </a:solidFill>
                <a:latin typeface="Poppins Medium"/>
                <a:ea typeface="Poppins Medium"/>
                <a:cs typeface="Poppins Medium"/>
                <a:sym typeface="Poppins Medium"/>
              </a:defRPr>
            </a:lvl3pPr>
            <a:lvl4pPr indent="0" lvl="3" marL="0" marR="0" rtl="0" algn="l">
              <a:spcBef>
                <a:spcPts val="0"/>
              </a:spcBef>
              <a:buNone/>
              <a:defRPr b="0" i="0" sz="900" u="none" cap="none" strike="noStrike">
                <a:solidFill>
                  <a:schemeClr val="lt1"/>
                </a:solidFill>
                <a:latin typeface="Poppins Medium"/>
                <a:ea typeface="Poppins Medium"/>
                <a:cs typeface="Poppins Medium"/>
                <a:sym typeface="Poppins Medium"/>
              </a:defRPr>
            </a:lvl4pPr>
            <a:lvl5pPr indent="0" lvl="4" marL="0" marR="0" rtl="0" algn="l">
              <a:spcBef>
                <a:spcPts val="0"/>
              </a:spcBef>
              <a:buNone/>
              <a:defRPr b="0" i="0" sz="900" u="none" cap="none" strike="noStrike">
                <a:solidFill>
                  <a:schemeClr val="lt1"/>
                </a:solidFill>
                <a:latin typeface="Poppins Medium"/>
                <a:ea typeface="Poppins Medium"/>
                <a:cs typeface="Poppins Medium"/>
                <a:sym typeface="Poppins Medium"/>
              </a:defRPr>
            </a:lvl5pPr>
            <a:lvl6pPr indent="0" lvl="5" marL="0" marR="0" rtl="0" algn="l">
              <a:spcBef>
                <a:spcPts val="0"/>
              </a:spcBef>
              <a:buNone/>
              <a:defRPr b="0" i="0" sz="900" u="none" cap="none" strike="noStrike">
                <a:solidFill>
                  <a:schemeClr val="lt1"/>
                </a:solidFill>
                <a:latin typeface="Poppins Medium"/>
                <a:ea typeface="Poppins Medium"/>
                <a:cs typeface="Poppins Medium"/>
                <a:sym typeface="Poppins Medium"/>
              </a:defRPr>
            </a:lvl6pPr>
            <a:lvl7pPr indent="0" lvl="6" marL="0" marR="0" rtl="0" algn="l">
              <a:spcBef>
                <a:spcPts val="0"/>
              </a:spcBef>
              <a:buNone/>
              <a:defRPr b="0" i="0" sz="900" u="none" cap="none" strike="noStrike">
                <a:solidFill>
                  <a:schemeClr val="lt1"/>
                </a:solidFill>
                <a:latin typeface="Poppins Medium"/>
                <a:ea typeface="Poppins Medium"/>
                <a:cs typeface="Poppins Medium"/>
                <a:sym typeface="Poppins Medium"/>
              </a:defRPr>
            </a:lvl7pPr>
            <a:lvl8pPr indent="0" lvl="7" marL="0" marR="0" rtl="0" algn="l">
              <a:spcBef>
                <a:spcPts val="0"/>
              </a:spcBef>
              <a:buNone/>
              <a:defRPr b="0" i="0" sz="900" u="none" cap="none" strike="noStrike">
                <a:solidFill>
                  <a:schemeClr val="lt1"/>
                </a:solidFill>
                <a:latin typeface="Poppins Medium"/>
                <a:ea typeface="Poppins Medium"/>
                <a:cs typeface="Poppins Medium"/>
                <a:sym typeface="Poppins Medium"/>
              </a:defRPr>
            </a:lvl8pPr>
            <a:lvl9pPr indent="0" lvl="8" marL="0" marR="0" rtl="0" algn="l">
              <a:spcBef>
                <a:spcPts val="0"/>
              </a:spcBef>
              <a:buNone/>
              <a:defRPr b="0" i="0" sz="900" u="none" cap="none" strike="noStrike">
                <a:solidFill>
                  <a:schemeClr val="lt1"/>
                </a:solidFill>
                <a:latin typeface="Poppins Medium"/>
                <a:ea typeface="Poppins Medium"/>
                <a:cs typeface="Poppins Medium"/>
                <a:sym typeface="Poppins Medium"/>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1"/>
          <p:cNvSpPr/>
          <p:nvPr/>
        </p:nvSpPr>
        <p:spPr>
          <a:xfrm>
            <a:off x="0" y="271397"/>
            <a:ext cx="9144000" cy="405295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pic>
        <p:nvPicPr>
          <p:cNvPr id="14" name="Google Shape;14;p1"/>
          <p:cNvPicPr preferRelativeResize="0"/>
          <p:nvPr/>
        </p:nvPicPr>
        <p:blipFill rotWithShape="1">
          <a:blip r:embed="rId1">
            <a:alphaModFix/>
          </a:blip>
          <a:srcRect b="0" l="0" r="0" t="0"/>
          <a:stretch/>
        </p:blipFill>
        <p:spPr>
          <a:xfrm>
            <a:off x="7162800" y="4248150"/>
            <a:ext cx="1752600" cy="98583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www.yelp.com/dataset/documentation/mai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1266250" y="3523325"/>
            <a:ext cx="6988200" cy="50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Poppins Black"/>
                <a:ea typeface="Poppins Black"/>
                <a:cs typeface="Poppins Black"/>
                <a:sym typeface="Poppins Black"/>
              </a:rPr>
              <a:t>Sentiment Analysis Based on Reviews</a:t>
            </a:r>
            <a:endParaRPr sz="2700">
              <a:solidFill>
                <a:schemeClr val="lt1"/>
              </a:solidFill>
              <a:latin typeface="Poppins Black"/>
              <a:ea typeface="Poppins Black"/>
              <a:cs typeface="Poppins Black"/>
              <a:sym typeface="Poppins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57200" y="342900"/>
            <a:ext cx="8229600" cy="72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References</a:t>
            </a:r>
            <a:endParaRPr sz="2400"/>
          </a:p>
        </p:txBody>
      </p:sp>
      <p:sp>
        <p:nvSpPr>
          <p:cNvPr id="163" name="Google Shape;163;p28"/>
          <p:cNvSpPr txBox="1"/>
          <p:nvPr>
            <p:ph idx="1" type="body"/>
          </p:nvPr>
        </p:nvSpPr>
        <p:spPr>
          <a:xfrm>
            <a:off x="457200" y="1177528"/>
            <a:ext cx="8229600" cy="3337200"/>
          </a:xfrm>
          <a:prstGeom prst="rect">
            <a:avLst/>
          </a:prstGeom>
        </p:spPr>
        <p:txBody>
          <a:bodyPr anchorCtr="0" anchor="t" bIns="45700" lIns="91425" spcFirstLastPara="1" rIns="91425" wrap="square" tIns="45700">
            <a:noAutofit/>
          </a:bodyPr>
          <a:lstStyle/>
          <a:p>
            <a:pPr indent="-317500" lvl="0" marL="457200" rtl="0" algn="l">
              <a:spcBef>
                <a:spcPts val="480"/>
              </a:spcBef>
              <a:spcAft>
                <a:spcPts val="0"/>
              </a:spcAft>
              <a:buSzPts val="1400"/>
              <a:buChar char="●"/>
            </a:pPr>
            <a:r>
              <a:rPr lang="en-US" sz="1400"/>
              <a:t>For</a:t>
            </a:r>
            <a:r>
              <a:rPr lang="en-US" sz="1400"/>
              <a:t> the datas</a:t>
            </a:r>
            <a:r>
              <a:rPr lang="en-US" sz="1400"/>
              <a:t>et </a:t>
            </a:r>
            <a:endParaRPr sz="1400"/>
          </a:p>
          <a:p>
            <a:pPr indent="-317500" lvl="1" marL="914400" rtl="0" algn="l">
              <a:spcBef>
                <a:spcPts val="0"/>
              </a:spcBef>
              <a:spcAft>
                <a:spcPts val="0"/>
              </a:spcAft>
              <a:buSzPts val="1400"/>
              <a:buChar char="○"/>
            </a:pPr>
            <a:r>
              <a:rPr lang="en-US" sz="1400" u="sng">
                <a:solidFill>
                  <a:schemeClr val="hlink"/>
                </a:solidFill>
                <a:hlinkClick r:id="rId3"/>
              </a:rPr>
              <a:t>https://www.yelp.com/dataset/documentation/main</a:t>
            </a:r>
            <a:endParaRPr sz="1400"/>
          </a:p>
          <a:p>
            <a:pPr indent="-317500" lvl="0" marL="457200" rtl="0" algn="l">
              <a:spcBef>
                <a:spcPts val="0"/>
              </a:spcBef>
              <a:spcAft>
                <a:spcPts val="0"/>
              </a:spcAft>
              <a:buSzPts val="1400"/>
              <a:buChar char="●"/>
            </a:pPr>
            <a:r>
              <a:rPr lang="en-US" sz="1400"/>
              <a:t>NLTK documentation</a:t>
            </a:r>
            <a:endParaRPr sz="1400"/>
          </a:p>
          <a:p>
            <a:pPr indent="-317500" lvl="0" marL="457200" rtl="0" algn="l">
              <a:spcBef>
                <a:spcPts val="0"/>
              </a:spcBef>
              <a:spcAft>
                <a:spcPts val="0"/>
              </a:spcAft>
              <a:buSzPts val="1400"/>
              <a:buChar char="●"/>
            </a:pPr>
            <a:r>
              <a:rPr lang="en-US" sz="1400"/>
              <a:t>Twitter sentiment analysis project</a:t>
            </a:r>
            <a:endParaRPr sz="1400"/>
          </a:p>
          <a:p>
            <a:pPr indent="-317500" lvl="0" marL="457200" rtl="0" algn="l">
              <a:spcBef>
                <a:spcPts val="0"/>
              </a:spcBef>
              <a:spcAft>
                <a:spcPts val="0"/>
              </a:spcAft>
              <a:buSzPts val="1400"/>
              <a:buChar char="●"/>
            </a:pPr>
            <a:r>
              <a:rPr lang="en-US" sz="1400"/>
              <a:t>Medium.com website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94475" y="2211600"/>
            <a:ext cx="8229600" cy="7203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4000"/>
              <a:t>Thank you</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300"/>
              <a:buFont typeface="Poppins Black"/>
              <a:buNone/>
            </a:pPr>
            <a:r>
              <a:rPr b="0" lang="en-US" sz="2400"/>
              <a:t>Group Members</a:t>
            </a:r>
            <a:endParaRPr sz="2400"/>
          </a:p>
        </p:txBody>
      </p:sp>
      <p:sp>
        <p:nvSpPr>
          <p:cNvPr id="109" name="Google Shape;109;p20"/>
          <p:cNvSpPr txBox="1"/>
          <p:nvPr>
            <p:ph idx="1" type="body"/>
          </p:nvPr>
        </p:nvSpPr>
        <p:spPr>
          <a:xfrm>
            <a:off x="457200" y="1200151"/>
            <a:ext cx="8229600" cy="3314700"/>
          </a:xfrm>
          <a:prstGeom prst="rect">
            <a:avLst/>
          </a:prstGeom>
          <a:noFill/>
          <a:ln>
            <a:noFill/>
          </a:ln>
        </p:spPr>
        <p:txBody>
          <a:bodyPr anchorCtr="0" anchor="t" bIns="45700" lIns="91425" spcFirstLastPara="1" rIns="91425" wrap="square" tIns="45700">
            <a:noAutofit/>
          </a:bodyPr>
          <a:lstStyle/>
          <a:p>
            <a:pPr indent="-193675" lvl="0" marL="257175" rtl="0" algn="l">
              <a:spcBef>
                <a:spcPts val="0"/>
              </a:spcBef>
              <a:spcAft>
                <a:spcPts val="0"/>
              </a:spcAft>
              <a:buClr>
                <a:srgbClr val="C0071E"/>
              </a:buClr>
              <a:buSzPts val="1400"/>
              <a:buChar char="•"/>
            </a:pPr>
            <a:r>
              <a:rPr lang="en-US" sz="1400">
                <a:latin typeface="Poppins Medium"/>
                <a:ea typeface="Poppins Medium"/>
                <a:cs typeface="Poppins Medium"/>
                <a:sym typeface="Poppins Medium"/>
              </a:rPr>
              <a:t>Manish Mondal- Student ID- 700713864</a:t>
            </a:r>
            <a:endParaRPr sz="1400">
              <a:latin typeface="Poppins Medium"/>
              <a:ea typeface="Poppins Medium"/>
              <a:cs typeface="Poppins Medium"/>
              <a:sym typeface="Poppins Medium"/>
            </a:endParaRPr>
          </a:p>
          <a:p>
            <a:pPr indent="-193675" lvl="0" marL="257175" rtl="0" algn="l">
              <a:spcBef>
                <a:spcPts val="0"/>
              </a:spcBef>
              <a:spcAft>
                <a:spcPts val="0"/>
              </a:spcAft>
              <a:buSzPts val="1400"/>
              <a:buFont typeface="Poppins Medium"/>
              <a:buChar char="•"/>
            </a:pPr>
            <a:r>
              <a:rPr lang="en-US" sz="1400">
                <a:latin typeface="Poppins Medium"/>
                <a:ea typeface="Poppins Medium"/>
                <a:cs typeface="Poppins Medium"/>
                <a:sym typeface="Poppins Medium"/>
              </a:rPr>
              <a:t>Hardik Bharatkumar Somaiya - Student ID - 700726838</a:t>
            </a:r>
            <a:endParaRPr sz="1400">
              <a:latin typeface="Poppins Medium"/>
              <a:ea typeface="Poppins Medium"/>
              <a:cs typeface="Poppins Medium"/>
              <a:sym typeface="Poppi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300"/>
              <a:buFont typeface="Poppins Black"/>
              <a:buNone/>
            </a:pPr>
            <a:r>
              <a:rPr b="0" lang="en-US" sz="2400"/>
              <a:t>Responsibilities and Contribution in project</a:t>
            </a:r>
            <a:endParaRPr sz="2400"/>
          </a:p>
        </p:txBody>
      </p:sp>
      <p:sp>
        <p:nvSpPr>
          <p:cNvPr id="115" name="Google Shape;115;p21"/>
          <p:cNvSpPr txBox="1"/>
          <p:nvPr>
            <p:ph idx="1" type="body"/>
          </p:nvPr>
        </p:nvSpPr>
        <p:spPr>
          <a:xfrm>
            <a:off x="393525" y="1216900"/>
            <a:ext cx="8229600" cy="29868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sz="1400"/>
              <a:t>Tasks by Hardik</a:t>
            </a:r>
            <a:endParaRPr sz="1400"/>
          </a:p>
          <a:p>
            <a:pPr indent="-317500" lvl="1" marL="914400" rtl="0" algn="l">
              <a:spcBef>
                <a:spcPts val="0"/>
              </a:spcBef>
              <a:spcAft>
                <a:spcPts val="0"/>
              </a:spcAft>
              <a:buClr>
                <a:schemeClr val="lt1"/>
              </a:buClr>
              <a:buSzPts val="1400"/>
              <a:buChar char="○"/>
            </a:pPr>
            <a:r>
              <a:rPr lang="en-US" sz="1400">
                <a:solidFill>
                  <a:schemeClr val="lt1"/>
                </a:solidFill>
              </a:rPr>
              <a:t>Researched and downloaded yelp dataset.</a:t>
            </a:r>
            <a:endParaRPr sz="1400">
              <a:solidFill>
                <a:schemeClr val="lt1"/>
              </a:solidFill>
            </a:endParaRPr>
          </a:p>
          <a:p>
            <a:pPr indent="-317500" lvl="1" marL="914400" rtl="0" algn="l">
              <a:spcBef>
                <a:spcPts val="0"/>
              </a:spcBef>
              <a:spcAft>
                <a:spcPts val="0"/>
              </a:spcAft>
              <a:buClr>
                <a:schemeClr val="lt1"/>
              </a:buClr>
              <a:buSzPts val="1400"/>
              <a:buChar char="○"/>
            </a:pPr>
            <a:r>
              <a:rPr lang="en-US" sz="1400">
                <a:solidFill>
                  <a:schemeClr val="lt1"/>
                </a:solidFill>
              </a:rPr>
              <a:t>Configured Google Colab. </a:t>
            </a:r>
            <a:r>
              <a:rPr lang="en-US" sz="1400"/>
              <a:t>ta</a:t>
            </a:r>
            <a:endParaRPr sz="1400"/>
          </a:p>
          <a:p>
            <a:pPr indent="-317500" lvl="1" marL="914400" rtl="0" algn="l">
              <a:spcBef>
                <a:spcPts val="0"/>
              </a:spcBef>
              <a:spcAft>
                <a:spcPts val="0"/>
              </a:spcAft>
              <a:buClr>
                <a:schemeClr val="lt1"/>
              </a:buClr>
              <a:buSzPts val="1400"/>
              <a:buChar char="○"/>
            </a:pPr>
            <a:r>
              <a:rPr lang="en-US" sz="1400">
                <a:solidFill>
                  <a:schemeClr val="lt1"/>
                </a:solidFill>
              </a:rPr>
              <a:t>Model Selection for Sentiment analysis of the reviews.</a:t>
            </a:r>
            <a:endParaRPr sz="1400">
              <a:solidFill>
                <a:schemeClr val="lt1"/>
              </a:solidFill>
            </a:endParaRPr>
          </a:p>
          <a:p>
            <a:pPr indent="-317500" lvl="1" marL="914400" rtl="0" algn="l">
              <a:spcBef>
                <a:spcPts val="0"/>
              </a:spcBef>
              <a:spcAft>
                <a:spcPts val="0"/>
              </a:spcAft>
              <a:buClr>
                <a:schemeClr val="lt1"/>
              </a:buClr>
              <a:buSzPts val="1400"/>
              <a:buChar char="○"/>
            </a:pPr>
            <a:r>
              <a:rPr lang="en-US" sz="1400">
                <a:solidFill>
                  <a:schemeClr val="lt1"/>
                </a:solidFill>
              </a:rPr>
              <a:t>Presentation Slides</a:t>
            </a:r>
            <a:endParaRPr sz="1400">
              <a:solidFill>
                <a:schemeClr val="lt1"/>
              </a:solidFill>
            </a:endParaRPr>
          </a:p>
          <a:p>
            <a:pPr indent="-317500" lvl="1" marL="914400" rtl="0" algn="l">
              <a:spcBef>
                <a:spcPts val="0"/>
              </a:spcBef>
              <a:spcAft>
                <a:spcPts val="0"/>
              </a:spcAft>
              <a:buClr>
                <a:schemeClr val="lt1"/>
              </a:buClr>
              <a:buSzPts val="1400"/>
              <a:buChar char="○"/>
            </a:pPr>
            <a:r>
              <a:rPr lang="en-US" sz="1400">
                <a:solidFill>
                  <a:schemeClr val="lt1"/>
                </a:solidFill>
              </a:rPr>
              <a:t>Data Generation for report</a:t>
            </a:r>
            <a:endParaRPr sz="1400">
              <a:solidFill>
                <a:schemeClr val="lt1"/>
              </a:solidFill>
            </a:endParaRPr>
          </a:p>
          <a:p>
            <a:pPr indent="-317500" lvl="1" marL="914400" rtl="0" algn="l">
              <a:spcBef>
                <a:spcPts val="0"/>
              </a:spcBef>
              <a:spcAft>
                <a:spcPts val="0"/>
              </a:spcAft>
              <a:buClr>
                <a:schemeClr val="lt1"/>
              </a:buClr>
              <a:buSzPts val="1400"/>
              <a:buChar char="○"/>
            </a:pPr>
            <a:r>
              <a:rPr lang="en-US" sz="1400"/>
              <a:t>Preset.</a:t>
            </a:r>
            <a:endParaRPr sz="1400"/>
          </a:p>
          <a:p>
            <a:pPr indent="-317500" lvl="0" marL="457200" rtl="0" algn="l">
              <a:spcBef>
                <a:spcPts val="0"/>
              </a:spcBef>
              <a:spcAft>
                <a:spcPts val="0"/>
              </a:spcAft>
              <a:buSzPts val="1400"/>
              <a:buChar char="●"/>
            </a:pPr>
            <a:r>
              <a:rPr lang="en-US" sz="1400"/>
              <a:t>Tasks by Manish</a:t>
            </a:r>
            <a:endParaRPr sz="1400"/>
          </a:p>
          <a:p>
            <a:pPr indent="-317500" lvl="1" marL="914400" rtl="0" algn="l">
              <a:spcBef>
                <a:spcPts val="0"/>
              </a:spcBef>
              <a:spcAft>
                <a:spcPts val="0"/>
              </a:spcAft>
              <a:buClr>
                <a:schemeClr val="lt1"/>
              </a:buClr>
              <a:buSzPts val="1400"/>
              <a:buChar char="○"/>
            </a:pPr>
            <a:r>
              <a:rPr lang="en-US" sz="1400">
                <a:solidFill>
                  <a:schemeClr val="lt1"/>
                </a:solidFill>
              </a:rPr>
              <a:t>Uploaded data to Google Drive.</a:t>
            </a:r>
            <a:endParaRPr sz="1400">
              <a:solidFill>
                <a:schemeClr val="lt1"/>
              </a:solidFill>
            </a:endParaRPr>
          </a:p>
          <a:p>
            <a:pPr indent="-317500" lvl="1" marL="914400" rtl="0" algn="l">
              <a:spcBef>
                <a:spcPts val="0"/>
              </a:spcBef>
              <a:spcAft>
                <a:spcPts val="0"/>
              </a:spcAft>
              <a:buClr>
                <a:schemeClr val="lt1"/>
              </a:buClr>
              <a:buSzPts val="1400"/>
              <a:buChar char="○"/>
            </a:pPr>
            <a:r>
              <a:rPr lang="en-US" sz="1400">
                <a:solidFill>
                  <a:schemeClr val="lt1"/>
                </a:solidFill>
              </a:rPr>
              <a:t>Preprocessing and data cleaning.</a:t>
            </a:r>
            <a:endParaRPr sz="1400">
              <a:solidFill>
                <a:schemeClr val="lt1"/>
              </a:solidFill>
            </a:endParaRPr>
          </a:p>
          <a:p>
            <a:pPr indent="-317500" lvl="1" marL="914400" rtl="0" algn="l">
              <a:spcBef>
                <a:spcPts val="0"/>
              </a:spcBef>
              <a:spcAft>
                <a:spcPts val="0"/>
              </a:spcAft>
              <a:buClr>
                <a:schemeClr val="lt1"/>
              </a:buClr>
              <a:buSzPts val="1400"/>
              <a:buChar char="○"/>
            </a:pPr>
            <a:r>
              <a:rPr lang="en-US" sz="1400">
                <a:solidFill>
                  <a:schemeClr val="lt1"/>
                </a:solidFill>
              </a:rPr>
              <a:t>Model Validation</a:t>
            </a:r>
            <a:endParaRPr sz="1400">
              <a:solidFill>
                <a:schemeClr val="lt1"/>
              </a:solidFill>
            </a:endParaRPr>
          </a:p>
          <a:p>
            <a:pPr indent="-317500" lvl="1" marL="914400" rtl="0" algn="l">
              <a:spcBef>
                <a:spcPts val="0"/>
              </a:spcBef>
              <a:spcAft>
                <a:spcPts val="0"/>
              </a:spcAft>
              <a:buClr>
                <a:schemeClr val="lt1"/>
              </a:buClr>
              <a:buSzPts val="1400"/>
              <a:buChar char="○"/>
            </a:pPr>
            <a:r>
              <a:rPr lang="en-US" sz="1400">
                <a:solidFill>
                  <a:schemeClr val="lt1"/>
                </a:solidFill>
              </a:rPr>
              <a:t>Report preparation</a:t>
            </a:r>
            <a:endParaRPr sz="1400">
              <a:solidFill>
                <a:schemeClr val="lt1"/>
              </a:solidFill>
            </a:endParaRPr>
          </a:p>
          <a:p>
            <a:pPr indent="0" lvl="0" marL="0" rtl="0" algn="l">
              <a:spcBef>
                <a:spcPts val="0"/>
              </a:spcBef>
              <a:spcAft>
                <a:spcPts val="0"/>
              </a:spcAft>
              <a:buNone/>
            </a:pPr>
            <a:r>
              <a:rPr lang="en-US" sz="1400"/>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300"/>
              <a:buFont typeface="Poppins Black"/>
              <a:buNone/>
            </a:pPr>
            <a:r>
              <a:rPr b="0" lang="en-US" sz="2400"/>
              <a:t>Motivation</a:t>
            </a:r>
            <a:endParaRPr sz="2400"/>
          </a:p>
        </p:txBody>
      </p:sp>
      <p:sp>
        <p:nvSpPr>
          <p:cNvPr id="121" name="Google Shape;121;p22"/>
          <p:cNvSpPr txBox="1"/>
          <p:nvPr>
            <p:ph idx="1" type="body"/>
          </p:nvPr>
        </p:nvSpPr>
        <p:spPr>
          <a:xfrm>
            <a:off x="457200" y="1177528"/>
            <a:ext cx="8229600" cy="3337322"/>
          </a:xfrm>
          <a:prstGeom prst="rect">
            <a:avLst/>
          </a:prstGeom>
          <a:noFill/>
          <a:ln>
            <a:noFill/>
          </a:ln>
        </p:spPr>
        <p:txBody>
          <a:bodyPr anchorCtr="0" anchor="t" bIns="45700" lIns="91425" spcFirstLastPara="1" rIns="91425" wrap="square" tIns="45700">
            <a:noAutofit/>
          </a:bodyPr>
          <a:lstStyle/>
          <a:p>
            <a:pPr indent="-193675" lvl="0" marL="257175" rtl="0" algn="l">
              <a:spcBef>
                <a:spcPts val="0"/>
              </a:spcBef>
              <a:spcAft>
                <a:spcPts val="0"/>
              </a:spcAft>
              <a:buClr>
                <a:srgbClr val="CF202E"/>
              </a:buClr>
              <a:buSzPts val="1400"/>
              <a:buChar char="•"/>
            </a:pPr>
            <a:r>
              <a:rPr lang="en-US" sz="1400">
                <a:latin typeface="Poppins"/>
                <a:ea typeface="Poppins"/>
                <a:cs typeface="Poppins"/>
                <a:sym typeface="Poppins"/>
              </a:rPr>
              <a:t>Ratings are subjective in nature as one person if somewhat likes a product and gives 5 stars</a:t>
            </a:r>
            <a:endParaRPr sz="1400">
              <a:latin typeface="Poppins"/>
              <a:ea typeface="Poppins"/>
              <a:cs typeface="Poppins"/>
              <a:sym typeface="Poppins"/>
            </a:endParaRPr>
          </a:p>
          <a:p>
            <a:pPr indent="-193675" lvl="0" marL="257175" rtl="0" algn="l">
              <a:spcBef>
                <a:spcPts val="0"/>
              </a:spcBef>
              <a:spcAft>
                <a:spcPts val="0"/>
              </a:spcAft>
              <a:buClr>
                <a:srgbClr val="CF202E"/>
              </a:buClr>
              <a:buSzPts val="1400"/>
              <a:buChar char="•"/>
            </a:pPr>
            <a:r>
              <a:rPr lang="en-US" sz="1400">
                <a:latin typeface="Poppins"/>
                <a:ea typeface="Poppins"/>
                <a:cs typeface="Poppins"/>
                <a:sym typeface="Poppins"/>
              </a:rPr>
              <a:t>some other person gives five star only when he/she is fully satisfied with the product. </a:t>
            </a:r>
            <a:endParaRPr sz="1400">
              <a:latin typeface="Poppins"/>
              <a:ea typeface="Poppins"/>
              <a:cs typeface="Poppins"/>
              <a:sym typeface="Poppins"/>
            </a:endParaRPr>
          </a:p>
          <a:p>
            <a:pPr indent="-193675" lvl="0" marL="257175" rtl="0" algn="l">
              <a:spcBef>
                <a:spcPts val="0"/>
              </a:spcBef>
              <a:spcAft>
                <a:spcPts val="0"/>
              </a:spcAft>
              <a:buClr>
                <a:srgbClr val="CF202E"/>
              </a:buClr>
              <a:buSzPts val="1400"/>
              <a:buChar char="•"/>
            </a:pPr>
            <a:r>
              <a:rPr lang="en-US" sz="1400">
                <a:latin typeface="Poppins"/>
                <a:ea typeface="Poppins"/>
                <a:cs typeface="Poppins"/>
                <a:sym typeface="Poppins"/>
              </a:rPr>
              <a:t>Also one person’s worst rating does not clearly relate with other person’s worst</a:t>
            </a:r>
            <a:endParaRPr sz="1400">
              <a:latin typeface="Poppins"/>
              <a:ea typeface="Poppins"/>
              <a:cs typeface="Poppins"/>
              <a:sym typeface="Poppins"/>
            </a:endParaRPr>
          </a:p>
          <a:p>
            <a:pPr indent="-193675" lvl="0" marL="257175" rtl="0" algn="l">
              <a:spcBef>
                <a:spcPts val="0"/>
              </a:spcBef>
              <a:spcAft>
                <a:spcPts val="0"/>
              </a:spcAft>
              <a:buClr>
                <a:srgbClr val="CF202E"/>
              </a:buClr>
              <a:buSzPts val="1400"/>
              <a:buChar char="•"/>
            </a:pPr>
            <a:r>
              <a:rPr lang="en-US" sz="1400">
                <a:latin typeface="Poppins"/>
                <a:ea typeface="Poppins"/>
                <a:cs typeface="Poppins"/>
                <a:sym typeface="Poppins"/>
              </a:rPr>
              <a:t>Hence we need to read actual reviews to understand overall acceptance of a product</a:t>
            </a:r>
            <a:endParaRPr sz="1400">
              <a:latin typeface="Poppins"/>
              <a:ea typeface="Poppins"/>
              <a:cs typeface="Poppins"/>
              <a:sym typeface="Poppins"/>
            </a:endParaRPr>
          </a:p>
          <a:p>
            <a:pPr indent="-193675" lvl="0" marL="257175" rtl="0" algn="l">
              <a:spcBef>
                <a:spcPts val="0"/>
              </a:spcBef>
              <a:spcAft>
                <a:spcPts val="0"/>
              </a:spcAft>
              <a:buSzPts val="1400"/>
              <a:buFont typeface="Poppins"/>
              <a:buChar char="•"/>
            </a:pPr>
            <a:r>
              <a:rPr lang="en-US" sz="1400">
                <a:latin typeface="Poppins"/>
                <a:ea typeface="Poppins"/>
                <a:cs typeface="Poppins"/>
                <a:sym typeface="Poppins"/>
              </a:rPr>
              <a:t>Reading all </a:t>
            </a:r>
            <a:r>
              <a:rPr lang="en-US" sz="1400">
                <a:latin typeface="Poppins"/>
                <a:ea typeface="Poppins"/>
                <a:cs typeface="Poppins"/>
                <a:sym typeface="Poppins"/>
              </a:rPr>
              <a:t>the</a:t>
            </a:r>
            <a:r>
              <a:rPr lang="en-US" sz="1400">
                <a:latin typeface="Poppins"/>
                <a:ea typeface="Poppins"/>
                <a:cs typeface="Poppins"/>
                <a:sym typeface="Poppins"/>
              </a:rPr>
              <a:t> reviews is a challenging task</a:t>
            </a:r>
            <a:endParaRPr sz="1400">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57200" y="342900"/>
            <a:ext cx="8229600" cy="72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Objectives</a:t>
            </a:r>
            <a:endParaRPr sz="2400"/>
          </a:p>
        </p:txBody>
      </p:sp>
      <p:sp>
        <p:nvSpPr>
          <p:cNvPr id="128" name="Google Shape;128;p23"/>
          <p:cNvSpPr txBox="1"/>
          <p:nvPr>
            <p:ph idx="1" type="body"/>
          </p:nvPr>
        </p:nvSpPr>
        <p:spPr>
          <a:xfrm>
            <a:off x="457200" y="1177528"/>
            <a:ext cx="8229600" cy="33372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400"/>
              <a:t>Classify overall product sentiment based on actual reviews provided by users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57200" y="342900"/>
            <a:ext cx="8229600" cy="72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Related work</a:t>
            </a:r>
            <a:endParaRPr sz="2400"/>
          </a:p>
        </p:txBody>
      </p:sp>
      <p:sp>
        <p:nvSpPr>
          <p:cNvPr id="135" name="Google Shape;135;p24"/>
          <p:cNvSpPr txBox="1"/>
          <p:nvPr>
            <p:ph idx="1" type="body"/>
          </p:nvPr>
        </p:nvSpPr>
        <p:spPr>
          <a:xfrm>
            <a:off x="457200" y="1177528"/>
            <a:ext cx="8229600" cy="33372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400"/>
              <a:t>Sentiment analysis has been investigated using below approaches</a:t>
            </a:r>
            <a:endParaRPr sz="1400"/>
          </a:p>
          <a:p>
            <a:pPr indent="-317500" lvl="0" marL="457200" rtl="0" algn="l">
              <a:spcBef>
                <a:spcPts val="480"/>
              </a:spcBef>
              <a:spcAft>
                <a:spcPts val="0"/>
              </a:spcAft>
              <a:buSzPts val="1400"/>
              <a:buChar char="•"/>
            </a:pPr>
            <a:r>
              <a:rPr lang="en-US" sz="1400"/>
              <a:t>Document/Sentence/Phrase/Aspect Level </a:t>
            </a:r>
            <a:endParaRPr sz="1400"/>
          </a:p>
          <a:p>
            <a:pPr indent="-317500" lvl="0" marL="457200" rtl="0" algn="l">
              <a:spcBef>
                <a:spcPts val="0"/>
              </a:spcBef>
              <a:spcAft>
                <a:spcPts val="0"/>
              </a:spcAft>
              <a:buSzPts val="1400"/>
              <a:buChar char="•"/>
            </a:pPr>
            <a:r>
              <a:rPr lang="en-US" sz="1400"/>
              <a:t>Unsupervised Learning- K Means</a:t>
            </a:r>
            <a:endParaRPr sz="1400"/>
          </a:p>
          <a:p>
            <a:pPr indent="-317500" lvl="0" marL="457200" rtl="0" algn="l">
              <a:spcBef>
                <a:spcPts val="0"/>
              </a:spcBef>
              <a:spcAft>
                <a:spcPts val="0"/>
              </a:spcAft>
              <a:buSzPts val="1400"/>
              <a:buChar char="•"/>
            </a:pPr>
            <a:r>
              <a:rPr lang="en-US" sz="1400"/>
              <a:t>Supervised Learning - Logistic Regression , Naive Bayes etc</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57200" y="342900"/>
            <a:ext cx="8229600" cy="72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Problem Statement</a:t>
            </a:r>
            <a:endParaRPr sz="2400"/>
          </a:p>
        </p:txBody>
      </p:sp>
      <p:sp>
        <p:nvSpPr>
          <p:cNvPr id="142" name="Google Shape;142;p25"/>
          <p:cNvSpPr txBox="1"/>
          <p:nvPr>
            <p:ph idx="1" type="body"/>
          </p:nvPr>
        </p:nvSpPr>
        <p:spPr>
          <a:xfrm>
            <a:off x="457200" y="1177528"/>
            <a:ext cx="8229600" cy="33372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solidFill>
                  <a:srgbClr val="FFFFFF"/>
                </a:solidFill>
              </a:rPr>
              <a:t>Perform Sentiment analysis of Reviews and classify review in four classes.</a:t>
            </a:r>
            <a:endParaRPr sz="1400">
              <a:solidFill>
                <a:srgbClr val="FFFFFF"/>
              </a:solidFill>
            </a:endParaRPr>
          </a:p>
          <a:p>
            <a:pPr indent="-317500" lvl="1" marL="914400" rtl="0" algn="l">
              <a:lnSpc>
                <a:spcPct val="115000"/>
              </a:lnSpc>
              <a:spcBef>
                <a:spcPts val="0"/>
              </a:spcBef>
              <a:spcAft>
                <a:spcPts val="0"/>
              </a:spcAft>
              <a:buClr>
                <a:srgbClr val="FFFFFF"/>
              </a:buClr>
              <a:buSzPts val="1400"/>
              <a:buChar char="–"/>
            </a:pPr>
            <a:r>
              <a:rPr lang="en-US" sz="1400">
                <a:solidFill>
                  <a:srgbClr val="FFFFFF"/>
                </a:solidFill>
              </a:rPr>
              <a:t>Slightly Positive</a:t>
            </a:r>
            <a:endParaRPr sz="1400">
              <a:solidFill>
                <a:srgbClr val="FFFFFF"/>
              </a:solidFill>
            </a:endParaRPr>
          </a:p>
          <a:p>
            <a:pPr indent="-317500" lvl="1" marL="914400" rtl="0" algn="l">
              <a:lnSpc>
                <a:spcPct val="115000"/>
              </a:lnSpc>
              <a:spcBef>
                <a:spcPts val="0"/>
              </a:spcBef>
              <a:spcAft>
                <a:spcPts val="0"/>
              </a:spcAft>
              <a:buClr>
                <a:srgbClr val="FFFFFF"/>
              </a:buClr>
              <a:buSzPts val="1400"/>
              <a:buChar char="–"/>
            </a:pPr>
            <a:r>
              <a:rPr lang="en-US" sz="1400">
                <a:solidFill>
                  <a:srgbClr val="FFFFFF"/>
                </a:solidFill>
              </a:rPr>
              <a:t>Slightly Negative</a:t>
            </a:r>
            <a:endParaRPr sz="1400">
              <a:solidFill>
                <a:srgbClr val="FFFFFF"/>
              </a:solidFill>
            </a:endParaRPr>
          </a:p>
          <a:p>
            <a:pPr indent="-317500" lvl="1" marL="914400" rtl="0" algn="l">
              <a:lnSpc>
                <a:spcPct val="115000"/>
              </a:lnSpc>
              <a:spcBef>
                <a:spcPts val="0"/>
              </a:spcBef>
              <a:spcAft>
                <a:spcPts val="0"/>
              </a:spcAft>
              <a:buClr>
                <a:srgbClr val="FFFFFF"/>
              </a:buClr>
              <a:buSzPts val="1400"/>
              <a:buChar char="–"/>
            </a:pPr>
            <a:r>
              <a:rPr lang="en-US" sz="1400">
                <a:solidFill>
                  <a:srgbClr val="FFFFFF"/>
                </a:solidFill>
              </a:rPr>
              <a:t>Positive</a:t>
            </a:r>
            <a:endParaRPr sz="1400">
              <a:solidFill>
                <a:srgbClr val="FFFFFF"/>
              </a:solidFill>
            </a:endParaRPr>
          </a:p>
          <a:p>
            <a:pPr indent="-317500" lvl="1" marL="914400" rtl="0" algn="l">
              <a:lnSpc>
                <a:spcPct val="115000"/>
              </a:lnSpc>
              <a:spcBef>
                <a:spcPts val="0"/>
              </a:spcBef>
              <a:spcAft>
                <a:spcPts val="0"/>
              </a:spcAft>
              <a:buClr>
                <a:srgbClr val="FFFFFF"/>
              </a:buClr>
              <a:buSzPts val="1400"/>
              <a:buChar char="–"/>
            </a:pPr>
            <a:r>
              <a:rPr lang="en-US" sz="1400">
                <a:solidFill>
                  <a:srgbClr val="FFFFFF"/>
                </a:solidFill>
              </a:rPr>
              <a:t>Negative</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57200" y="342900"/>
            <a:ext cx="8229600" cy="72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Proposed Solution</a:t>
            </a:r>
            <a:endParaRPr sz="2400"/>
          </a:p>
        </p:txBody>
      </p:sp>
      <p:sp>
        <p:nvSpPr>
          <p:cNvPr id="149" name="Google Shape;149;p26"/>
          <p:cNvSpPr txBox="1"/>
          <p:nvPr>
            <p:ph idx="1" type="body"/>
          </p:nvPr>
        </p:nvSpPr>
        <p:spPr>
          <a:xfrm>
            <a:off x="457200" y="1177528"/>
            <a:ext cx="8229600" cy="3337200"/>
          </a:xfrm>
          <a:prstGeom prst="rect">
            <a:avLst/>
          </a:prstGeom>
        </p:spPr>
        <p:txBody>
          <a:bodyPr anchorCtr="0" anchor="t" bIns="45700" lIns="91425" spcFirstLastPara="1" rIns="91425" wrap="square" tIns="45700">
            <a:noAutofit/>
          </a:bodyPr>
          <a:lstStyle/>
          <a:p>
            <a:pPr indent="-317500" lvl="0" marL="457200" rtl="0" algn="l">
              <a:spcBef>
                <a:spcPts val="480"/>
              </a:spcBef>
              <a:spcAft>
                <a:spcPts val="0"/>
              </a:spcAft>
              <a:buSzPts val="1400"/>
              <a:buChar char="•"/>
            </a:pPr>
            <a:r>
              <a:rPr lang="en-US" sz="1400"/>
              <a:t>Data gathering</a:t>
            </a:r>
            <a:endParaRPr sz="1400"/>
          </a:p>
          <a:p>
            <a:pPr indent="-317500" lvl="0" marL="457200" rtl="0" algn="l">
              <a:spcBef>
                <a:spcPts val="0"/>
              </a:spcBef>
              <a:spcAft>
                <a:spcPts val="0"/>
              </a:spcAft>
              <a:buSzPts val="1400"/>
              <a:buChar char="•"/>
            </a:pPr>
            <a:r>
              <a:rPr lang="en-US" sz="1400"/>
              <a:t>Preprocessing</a:t>
            </a:r>
            <a:endParaRPr sz="1400"/>
          </a:p>
          <a:p>
            <a:pPr indent="-317500" lvl="0" marL="457200" rtl="0" algn="l">
              <a:spcBef>
                <a:spcPts val="0"/>
              </a:spcBef>
              <a:spcAft>
                <a:spcPts val="0"/>
              </a:spcAft>
              <a:buSzPts val="1400"/>
              <a:buChar char="•"/>
            </a:pPr>
            <a:r>
              <a:rPr lang="en-US" sz="1400"/>
              <a:t>Exploratory Data Analysis</a:t>
            </a:r>
            <a:endParaRPr sz="1400"/>
          </a:p>
          <a:p>
            <a:pPr indent="-317500" lvl="0" marL="457200" rtl="0" algn="l">
              <a:spcBef>
                <a:spcPts val="0"/>
              </a:spcBef>
              <a:spcAft>
                <a:spcPts val="0"/>
              </a:spcAft>
              <a:buSzPts val="1400"/>
              <a:buChar char="•"/>
            </a:pPr>
            <a:r>
              <a:rPr lang="en-US" sz="1400"/>
              <a:t>Feature Extraction</a:t>
            </a:r>
            <a:endParaRPr sz="1400"/>
          </a:p>
          <a:p>
            <a:pPr indent="-317500" lvl="0" marL="457200" rtl="0" algn="l">
              <a:spcBef>
                <a:spcPts val="0"/>
              </a:spcBef>
              <a:spcAft>
                <a:spcPts val="0"/>
              </a:spcAft>
              <a:buSzPts val="1400"/>
              <a:buChar char="•"/>
            </a:pPr>
            <a:r>
              <a:rPr lang="en-US" sz="1400"/>
              <a:t>Machine Learning</a:t>
            </a:r>
            <a:endParaRPr sz="1400"/>
          </a:p>
          <a:p>
            <a:pPr indent="-317500" lvl="0" marL="457200" rtl="0" algn="l">
              <a:spcBef>
                <a:spcPts val="0"/>
              </a:spcBef>
              <a:spcAft>
                <a:spcPts val="0"/>
              </a:spcAft>
              <a:buSzPts val="1400"/>
              <a:buChar char="•"/>
            </a:pPr>
            <a:r>
              <a:rPr lang="en-US" sz="1400"/>
              <a:t>Model Evaluation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57200" y="342900"/>
            <a:ext cx="8229600" cy="7203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300"/>
              <a:buFont typeface="Poppins Black"/>
              <a:buNone/>
            </a:pPr>
            <a:r>
              <a:rPr b="0" lang="en-US" sz="2400"/>
              <a:t>Results</a:t>
            </a:r>
            <a:endParaRPr sz="2400"/>
          </a:p>
        </p:txBody>
      </p:sp>
      <p:sp>
        <p:nvSpPr>
          <p:cNvPr id="155" name="Google Shape;155;p27"/>
          <p:cNvSpPr txBox="1"/>
          <p:nvPr>
            <p:ph idx="1" type="body"/>
          </p:nvPr>
        </p:nvSpPr>
        <p:spPr>
          <a:xfrm>
            <a:off x="457200" y="1177528"/>
            <a:ext cx="8229600" cy="3337322"/>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Font typeface="Poppins"/>
              <a:buChar char="●"/>
            </a:pPr>
            <a:r>
              <a:rPr lang="en-US" sz="1400">
                <a:latin typeface="Poppins"/>
                <a:ea typeface="Poppins"/>
                <a:cs typeface="Poppins"/>
                <a:sym typeface="Poppins"/>
              </a:rPr>
              <a:t>We performed the testing on 9 combinations of machine learning algorithms like Logistic regression, Naive Bayes, Random Forest, Support Vector Classifier and Gradient Boost Classifier with Cross validation values of 3,5 and 10. </a:t>
            </a:r>
            <a:endParaRPr sz="1400">
              <a:latin typeface="Poppins"/>
              <a:ea typeface="Poppins"/>
              <a:cs typeface="Poppins"/>
              <a:sym typeface="Poppins"/>
            </a:endParaRPr>
          </a:p>
          <a:p>
            <a:pPr indent="-317500" lvl="0" marL="457200" rtl="0" algn="l">
              <a:spcBef>
                <a:spcPts val="0"/>
              </a:spcBef>
              <a:spcAft>
                <a:spcPts val="0"/>
              </a:spcAft>
              <a:buSzPts val="1400"/>
              <a:buFont typeface="Poppins"/>
              <a:buChar char="●"/>
            </a:pPr>
            <a:r>
              <a:rPr lang="en-US" sz="1400">
                <a:latin typeface="Poppins"/>
                <a:ea typeface="Poppins"/>
                <a:cs typeface="Poppins"/>
                <a:sym typeface="Poppins"/>
              </a:rPr>
              <a:t>We were able to improve the accuracy from 60% of Logistic Regression to 70% using gradient boost classifier.</a:t>
            </a:r>
            <a:endParaRPr sz="1400">
              <a:latin typeface="Poppins"/>
              <a:ea typeface="Poppins"/>
              <a:cs typeface="Poppins"/>
              <a:sym typeface="Poppins"/>
            </a:endParaRPr>
          </a:p>
          <a:p>
            <a:pPr indent="0" lvl="0" marL="457200" rtl="0" algn="l">
              <a:spcBef>
                <a:spcPts val="0"/>
              </a:spcBef>
              <a:spcAft>
                <a:spcPts val="0"/>
              </a:spcAft>
              <a:buNone/>
            </a:pPr>
            <a:r>
              <a:t/>
            </a:r>
            <a:endParaRPr sz="1400">
              <a:latin typeface="Poppins"/>
              <a:ea typeface="Poppins"/>
              <a:cs typeface="Poppins"/>
              <a:sym typeface="Poppins"/>
            </a:endParaRPr>
          </a:p>
        </p:txBody>
      </p:sp>
      <p:pic>
        <p:nvPicPr>
          <p:cNvPr id="156" name="Google Shape;156;p27"/>
          <p:cNvPicPr preferRelativeResize="0"/>
          <p:nvPr/>
        </p:nvPicPr>
        <p:blipFill>
          <a:blip r:embed="rId3">
            <a:alphaModFix/>
          </a:blip>
          <a:stretch>
            <a:fillRect/>
          </a:stretch>
        </p:blipFill>
        <p:spPr>
          <a:xfrm>
            <a:off x="1011725" y="2530400"/>
            <a:ext cx="4641175" cy="166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