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17AF-E248-2A6F-914A-5DDC57D79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A9AF2-90CD-9FC1-4934-28BBC4E61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F6C98-7579-07A1-31EE-A42E593E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E963-5ED2-26AA-57F4-FA4EF32A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15D8-9B57-A38A-7983-5E2186BF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9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2DAC-FA0B-5A85-4A1F-C4A96BF0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CBC8C-6C74-3549-640B-EE9F4E294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A7659-FC8C-D274-1F55-4CDE62A6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EAAEF-F940-7214-F587-8414C8F0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1A93-8477-D64A-B2C6-081955E2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DF7D5-B18D-B889-2B7F-B97C79109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9C343-493B-DA3B-2A66-352D6E9F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E36E-B381-49FD-2458-7093BCDE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5A760-7F3F-62AE-F0E3-0D9FB814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4B363-9B00-79B2-9892-6CBF3B88C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1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AD14-2616-B25D-F463-30074CBD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09E1-BF42-5C81-936C-3726E709E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6760-FF0E-6ED5-78AD-97753868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60359-914A-FBBA-D5A0-72EB069F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0916-92F6-4B40-AE63-643262BC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7850-BD01-82B2-2722-7EC54AF8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EC6E4-DCA2-7440-3CAA-9A23196B1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2FCF5-6821-B214-A87B-1C972DC6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D540-3871-E789-0E0F-653CEA32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DF7C-86AB-E4EA-A11D-30A0AA69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755-2FB9-D84F-8A88-3EFC5B31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A84C-9451-C59B-CC6F-84E94740B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522E0-7984-00DB-DF74-06613BDA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1A4CE-6063-A1DC-3C51-123D975B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BF5AF-C2E6-24EE-5891-C0F9BBB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07C7-9185-9D2F-9F98-62E0578F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3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C6C7-0B5E-D48E-CE98-755B755A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875A4-0A07-7774-3EEA-3B8443235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7C302-79F1-027F-7BE0-6B9210801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42941-6302-0AA7-AE28-02E64FBA5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BAB5E-4075-1839-FCE7-73CFABBA2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0121A-8B93-CB62-587B-D40083AC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14FBD-3195-9124-A15B-55F9A02D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5D708-29ED-1487-093B-C06D78DF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8828-BB05-F84C-7574-AB051C3FA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DB304-AB0D-1D24-3D3E-8AFDDD6A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7716-3449-3FFF-D3E5-DC121B564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1288C-EA80-7F8D-FD5D-26DECC8D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5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EC4AD-ABB2-CC9E-296B-FB88A4DE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0E193-DFCF-EAC2-63E4-6C1A1938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C1ED1-BEAE-4116-9BA7-93426010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39AC-EEFE-7A41-FC09-BA9F1B60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F664-55FC-8D5A-F5BC-C18FF3219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8335C-41E7-711D-6E2C-CCA214033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5394C-A7C4-759F-B8A4-06F855EB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37232-996F-E3AE-329E-7F441E21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D43D8-87F4-F04D-FAF8-77E99570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5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612A-9557-C156-3940-95A373AA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70AC6-CDC4-006B-8C63-C536047DE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2EAF4-057D-F15A-7E68-79D8BCB07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7BC3-D8C9-5059-22AB-93E8DB80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26822-301B-87D3-C56C-28069B85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73BFE-149B-EA4E-92DC-44398CDE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6C1CB-8D1B-B05C-B6A7-0D86986C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6BF5B-604E-7D56-79E4-64082441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8CAF1-9A6F-F9B5-2635-E2C9FD2A9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88EC0-F605-47C5-852E-BD30ADC376FD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1CD9-F64A-9C58-81AE-3F9DC1322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0C51-6CBC-5953-B0DC-8D9814E40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68A69-2361-49BA-82A3-F495D8E7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9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CA4E-21DC-F5D8-82D8-00F671085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CCE8D-B287-F399-94AE-3AD30C587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AWS 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6786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17C9-9658-4680-8B63-3EA81DBE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4DA6290-53F1-84BD-B14E-A738795B8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4"/>
          <a:stretch/>
        </p:blipFill>
        <p:spPr>
          <a:xfrm>
            <a:off x="2000623" y="2034540"/>
            <a:ext cx="8190754" cy="4142423"/>
          </a:xfrm>
        </p:spPr>
      </p:pic>
    </p:spTree>
    <p:extLst>
      <p:ext uri="{BB962C8B-B14F-4D97-AF65-F5344CB8AC3E}">
        <p14:creationId xmlns:p14="http://schemas.microsoft.com/office/powerpoint/2010/main" val="62120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SUMMER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Gajjala</dc:creator>
  <cp:lastModifiedBy>Manish Gajjala</cp:lastModifiedBy>
  <cp:revision>2</cp:revision>
  <dcterms:created xsi:type="dcterms:W3CDTF">2024-07-31T17:06:22Z</dcterms:created>
  <dcterms:modified xsi:type="dcterms:W3CDTF">2024-07-31T17:13:25Z</dcterms:modified>
</cp:coreProperties>
</file>