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2667000"/>
            <a:ext cx="1600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Interface</a:t>
            </a:r>
            <a:endParaRPr lang="en-IN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5410200" y="434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All GET API</a:t>
            </a:r>
            <a:endParaRPr lang="en-IN" sz="1400" dirty="0"/>
          </a:p>
        </p:txBody>
      </p:sp>
      <p:sp>
        <p:nvSpPr>
          <p:cNvPr id="4" name="Can 3"/>
          <p:cNvSpPr/>
          <p:nvPr/>
        </p:nvSpPr>
        <p:spPr>
          <a:xfrm>
            <a:off x="7620000" y="1295400"/>
            <a:ext cx="6096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DB</a:t>
            </a:r>
            <a:endParaRPr lang="en-IN" sz="1100" dirty="0"/>
          </a:p>
        </p:txBody>
      </p:sp>
      <p:sp>
        <p:nvSpPr>
          <p:cNvPr id="5" name="Can 4"/>
          <p:cNvSpPr/>
          <p:nvPr/>
        </p:nvSpPr>
        <p:spPr>
          <a:xfrm>
            <a:off x="7696200" y="4724400"/>
            <a:ext cx="6096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DB</a:t>
            </a:r>
            <a:endParaRPr lang="en-IN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5486400" y="914400"/>
            <a:ext cx="1600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All POST/Delete API</a:t>
            </a:r>
            <a:endParaRPr lang="en-IN" sz="1200" dirty="0"/>
          </a:p>
        </p:txBody>
      </p:sp>
      <p:cxnSp>
        <p:nvCxnSpPr>
          <p:cNvPr id="10" name="Straight Arrow Connector 9"/>
          <p:cNvCxnSpPr>
            <a:stCxn id="2" idx="0"/>
            <a:endCxn id="6" idx="1"/>
          </p:cNvCxnSpPr>
          <p:nvPr/>
        </p:nvCxnSpPr>
        <p:spPr>
          <a:xfrm rot="5400000" flipH="1" flipV="1">
            <a:off x="3714750" y="895350"/>
            <a:ext cx="12192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"/>
            <a:endCxn id="2" idx="2"/>
          </p:cNvCxnSpPr>
          <p:nvPr/>
        </p:nvCxnSpPr>
        <p:spPr>
          <a:xfrm rot="10800000">
            <a:off x="3162300" y="3733800"/>
            <a:ext cx="22479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2"/>
          </p:cNvCxnSpPr>
          <p:nvPr/>
        </p:nvCxnSpPr>
        <p:spPr>
          <a:xfrm>
            <a:off x="7086600" y="144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5" idx="2"/>
          </p:cNvCxnSpPr>
          <p:nvPr/>
        </p:nvCxnSpPr>
        <p:spPr>
          <a:xfrm flipV="1">
            <a:off x="7086600" y="48768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5334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81000" y="3429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     User</a:t>
            </a:r>
            <a:endParaRPr lang="en-IN" sz="1100" dirty="0"/>
          </a:p>
        </p:txBody>
      </p:sp>
      <p:cxnSp>
        <p:nvCxnSpPr>
          <p:cNvPr id="25" name="Straight Arrow Connector 24"/>
          <p:cNvCxnSpPr>
            <a:stCxn id="1026" idx="3"/>
            <a:endCxn id="2" idx="1"/>
          </p:cNvCxnSpPr>
          <p:nvPr/>
        </p:nvCxnSpPr>
        <p:spPr>
          <a:xfrm flipV="1">
            <a:off x="990600" y="32004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0" y="205740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Rest Call</a:t>
            </a:r>
            <a:endParaRPr lang="en-IN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426720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Rest Call</a:t>
            </a:r>
            <a:endParaRPr lang="en-IN" sz="1050" dirty="0"/>
          </a:p>
        </p:txBody>
      </p:sp>
      <p:sp>
        <p:nvSpPr>
          <p:cNvPr id="33" name="Flowchart: Collate 32"/>
          <p:cNvSpPr/>
          <p:nvPr/>
        </p:nvSpPr>
        <p:spPr>
          <a:xfrm>
            <a:off x="4267200" y="1219200"/>
            <a:ext cx="152400" cy="41148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895600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Postman (For Testing)</a:t>
            </a:r>
            <a:endParaRPr lang="en-IN" sz="105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62400" y="3048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905500" y="3009900"/>
            <a:ext cx="548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1295400" y="2971800"/>
            <a:ext cx="5486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14800" y="57912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05400" y="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 Backend Tier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kumari sweta</cp:lastModifiedBy>
  <cp:revision>3</cp:revision>
  <dcterms:created xsi:type="dcterms:W3CDTF">2006-08-16T00:00:00Z</dcterms:created>
  <dcterms:modified xsi:type="dcterms:W3CDTF">2018-10-17T17:31:47Z</dcterms:modified>
</cp:coreProperties>
</file>