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46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artisticBlur/>
                    </a14:imgEffect>
                  </a14:imgLayer>
                </a14:imgProps>
              </a:ext>
            </a:extLst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E44274-E9A2-D318-805B-1D3C9BCFE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700346"/>
            <a:ext cx="7772400" cy="1470025"/>
          </a:xfrm>
        </p:spPr>
        <p:txBody>
          <a:bodyPr/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</a:rPr>
              <a:t>Farm-Markets API </a:t>
            </a:r>
            <a:endParaRPr lang="en-IN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4F600722-89E6-9C39-0AC3-42A6D351B2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3405" y="2068033"/>
            <a:ext cx="6400800" cy="717698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  <a:latin typeface="Bradley Hand ITC" panose="03070402050302030203" pitchFamily="66" charset="0"/>
              </a:rPr>
              <a:t>Presenting by: Manish Jakkula</a:t>
            </a:r>
            <a:endParaRPr lang="en-IN" sz="2800" b="1" i="1" dirty="0">
              <a:solidFill>
                <a:schemeClr val="bg1">
                  <a:lumMod val="95000"/>
                </a:schemeClr>
              </a:solidFill>
              <a:highlight>
                <a:srgbClr val="000000"/>
              </a:highlight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7122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b="1" dirty="0">
                <a:solidFill>
                  <a:srgbClr val="00B050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sz="2200" dirty="0">
                <a:solidFill>
                  <a:schemeClr val="bg1"/>
                </a:solidFill>
                <a:highlight>
                  <a:srgbClr val="000000"/>
                </a:highlight>
              </a:rPr>
              <a:t>The Farm Markets API is a digital marketplace.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200" dirty="0">
                <a:solidFill>
                  <a:schemeClr val="bg1"/>
                </a:solidFill>
                <a:highlight>
                  <a:srgbClr val="000000"/>
                </a:highlight>
              </a:rPr>
              <a:t>Built with Fast</a:t>
            </a:r>
            <a:r>
              <a:rPr lang="en-US" sz="2200" dirty="0">
                <a:solidFill>
                  <a:schemeClr val="bg1"/>
                </a:solidFill>
                <a:highlight>
                  <a:srgbClr val="000000"/>
                </a:highlight>
              </a:rPr>
              <a:t> </a:t>
            </a:r>
            <a:r>
              <a:rPr sz="2200" dirty="0">
                <a:solidFill>
                  <a:schemeClr val="bg1"/>
                </a:solidFill>
                <a:highlight>
                  <a:srgbClr val="000000"/>
                </a:highlight>
              </a:rPr>
              <a:t>API and MongoDB.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200" dirty="0">
                <a:solidFill>
                  <a:schemeClr val="bg1"/>
                </a:solidFill>
                <a:highlight>
                  <a:srgbClr val="000000"/>
                </a:highlight>
              </a:rPr>
              <a:t>Farmers can list products.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200" dirty="0">
                <a:solidFill>
                  <a:schemeClr val="bg1"/>
                </a:solidFill>
                <a:highlight>
                  <a:srgbClr val="000000"/>
                </a:highlight>
              </a:rPr>
              <a:t>Buyers can purchase directly from farmers.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200" dirty="0">
                <a:solidFill>
                  <a:schemeClr val="bg1"/>
                </a:solidFill>
                <a:highlight>
                  <a:srgbClr val="000000"/>
                </a:highlight>
              </a:rPr>
              <a:t>Uses JWT authentication for secure access.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dirty="0">
                <a:solidFill>
                  <a:srgbClr val="00B050"/>
                </a:solidFill>
              </a:rP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Fast</a:t>
            </a:r>
            <a:r>
              <a:rPr lang="en-US"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 </a:t>
            </a: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API – High-performance web framework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MongoDB + Motor – Async database for users/products/orders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JWT – Authentication and session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2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Passlib</a:t>
            </a: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 (</a:t>
            </a:r>
            <a:r>
              <a:rPr sz="22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bcrypt</a:t>
            </a: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) – Password encryption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2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dotenv</a:t>
            </a: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 – Manage environment variables (like secret keys)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dirty="0">
                <a:solidFill>
                  <a:srgbClr val="00B050"/>
                </a:solidFill>
              </a:rPr>
              <a:t>Security &amp; 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JWT tokens issued at login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Tokens blacklisted on logout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Role-based access control: Farmers manage products, Buyers place orders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Passwords encrypted using </a:t>
            </a:r>
            <a:r>
              <a:rPr sz="2200" dirty="0" err="1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bcrypt</a:t>
            </a:r>
            <a:endParaRPr sz="2200" dirty="0">
              <a:solidFill>
                <a:schemeClr val="bg1">
                  <a:lumMod val="95000"/>
                </a:schemeClr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dirty="0">
                <a:solidFill>
                  <a:srgbClr val="00B050"/>
                </a:solidFill>
              </a:rPr>
              <a:t>Key Endpoints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Users: Register, Login, Get Profile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Farmers: Create/Update farmer profile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Buyers: Create/Update buyer profile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Products: Add, List, Update, Delete (farmers only)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Orders: Place orders, Get orders (buyers only)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Logout: Blacklist the token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dirty="0">
                <a:solidFill>
                  <a:srgbClr val="00B050"/>
                </a:solidFill>
              </a:rPr>
              <a:t>Usage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1. </a:t>
            </a: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User registers and logs in → gets a JWT</a:t>
            </a:r>
          </a:p>
          <a:p>
            <a:pPr marL="0" indent="0">
              <a:buNone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2. Farmer lists products</a:t>
            </a:r>
          </a:p>
          <a:p>
            <a:pPr marL="0" indent="0">
              <a:buNone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3. Buyer browses available products</a:t>
            </a:r>
          </a:p>
          <a:p>
            <a:pPr marL="0" indent="0">
              <a:buNone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4. Buyer places an order</a:t>
            </a:r>
          </a:p>
          <a:p>
            <a:pPr marL="0" indent="0">
              <a:buNone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5. Orders can be tracked</a:t>
            </a:r>
          </a:p>
          <a:p>
            <a:pPr marL="0" indent="0">
              <a:buNone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6. Logout → token blacklisted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dirty="0">
                <a:solidFill>
                  <a:srgbClr val="00B050"/>
                </a:solidFill>
              </a:rPr>
              <a:t>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For Farmers:</a:t>
            </a:r>
          </a:p>
          <a:p>
            <a:pPr marL="0" indent="0">
              <a:buNone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- No middlemen → more profit</a:t>
            </a:r>
          </a:p>
          <a:p>
            <a:pPr marL="0" indent="0">
              <a:buNone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- Easy product listing</a:t>
            </a:r>
          </a:p>
          <a:p>
            <a:pPr marL="0" indent="0">
              <a:buNone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- Builds trust with buyers</a:t>
            </a:r>
          </a:p>
          <a:p>
            <a:pPr marL="0" indent="0">
              <a:buNone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For Buyers:</a:t>
            </a:r>
          </a:p>
          <a:p>
            <a:pPr marL="0" indent="0">
              <a:buNone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- Fresh produce directly from farmers</a:t>
            </a:r>
          </a:p>
          <a:p>
            <a:pPr marL="0" indent="0">
              <a:buNone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- Transparent prices</a:t>
            </a:r>
          </a:p>
          <a:p>
            <a:pPr marL="0" indent="0">
              <a:buNone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- Wide product choices</a:t>
            </a:r>
          </a:p>
          <a:p>
            <a:pPr marL="0" indent="0">
              <a:buNone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- Secure transactions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b="1" dirty="0">
                <a:solidFill>
                  <a:srgbClr val="00B050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API creates a bridge between farmers and buyers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Ensures trust, transparency, and profitability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Helps farmers reach wider markets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Gives buyers fresh and affordable produce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sz="2200" dirty="0">
                <a:solidFill>
                  <a:schemeClr val="bg1">
                    <a:lumMod val="95000"/>
                  </a:schemeClr>
                </a:solidFill>
                <a:highlight>
                  <a:srgbClr val="000000"/>
                </a:highlight>
              </a:rPr>
              <a:t>Secure, scalable, and user-friendly solution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280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Bradley Hand ITC</vt:lpstr>
      <vt:lpstr>Calibri</vt:lpstr>
      <vt:lpstr>Wingdings</vt:lpstr>
      <vt:lpstr>Office Theme</vt:lpstr>
      <vt:lpstr>Farm-Markets API </vt:lpstr>
      <vt:lpstr>Introduction</vt:lpstr>
      <vt:lpstr>Technology Stack</vt:lpstr>
      <vt:lpstr>Security &amp; Authentication</vt:lpstr>
      <vt:lpstr>Key Endpoints</vt:lpstr>
      <vt:lpstr>Usage Flow</vt:lpstr>
      <vt:lpstr>Benefits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svcs</dc:creator>
  <cp:keywords/>
  <dc:description>generated using python-pptx</dc:description>
  <cp:lastModifiedBy>Manish Sai Jakkula</cp:lastModifiedBy>
  <cp:revision>6</cp:revision>
  <dcterms:created xsi:type="dcterms:W3CDTF">2013-01-27T09:14:16Z</dcterms:created>
  <dcterms:modified xsi:type="dcterms:W3CDTF">2025-08-28T09:20:01Z</dcterms:modified>
  <cp:category/>
</cp:coreProperties>
</file>