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6" r:id="rId15"/>
    <p:sldId id="262" r:id="rId16"/>
    <p:sldId id="263" r:id="rId17"/>
    <p:sldId id="264" r:id="rId18"/>
    <p:sldId id="265" r:id="rId1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3187" autoAdjust="0"/>
  </p:normalViewPr>
  <p:slideViewPr>
    <p:cSldViewPr snapToGrid="0" showGuides="1">
      <p:cViewPr>
        <p:scale>
          <a:sx n="66" d="100"/>
          <a:sy n="66" d="100"/>
        </p:scale>
        <p:origin x="168" y="3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4080" cy="459360"/>
          </a:xfrm>
          <a:prstGeom prst="rect">
            <a:avLst/>
          </a:prstGeom>
          <a:ln w="0">
            <a:noFill/>
          </a:ln>
        </p:spPr>
      </p:pic>
      <p:sp>
        <p:nvSpPr>
          <p:cNvPr id="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1880" y="-3600"/>
            <a:ext cx="11298960" cy="6857640"/>
          </a:xfrm>
          <a:prstGeom prst="rect">
            <a:avLst/>
          </a:prstGeom>
          <a:ln w="0">
            <a:noFill/>
          </a:ln>
        </p:spPr>
      </p:pic>
      <p:sp>
        <p:nvSpPr>
          <p:cNvPr id="4" name="PlaceHolder 3"/>
          <p:cNvSpPr>
            <a:spLocks noGrp="1"/>
          </p:cNvSpPr>
          <p:nvPr>
            <p:ph type="body"/>
          </p:nvPr>
        </p:nvSpPr>
        <p:spPr>
          <a:xfrm>
            <a:off x="6522840" y="1845000"/>
            <a:ext cx="5260680" cy="1181880"/>
          </a:xfrm>
          <a:prstGeom prst="rect">
            <a:avLst/>
          </a:prstGeom>
        </p:spPr>
        <p:txBody>
          <a:bodyPr lIns="0" tIns="0" rIns="0" bIns="0" anchor="b">
            <a:normAutofit/>
          </a:bodyPr>
          <a:lstStyle/>
          <a:p>
            <a:pPr algn="r">
              <a:lnSpc>
                <a:spcPts val="2999"/>
              </a:lnSpc>
              <a:spcAft>
                <a:spcPts val="601"/>
              </a:spcAft>
              <a:tabLst>
                <a:tab pos="0" algn="l"/>
              </a:tabLst>
            </a:pPr>
            <a:r>
              <a:rPr lang="en-US" sz="2600" b="0" strike="noStrike" spc="-1">
                <a:solidFill>
                  <a:srgbClr val="12ABDB"/>
                </a:solidFill>
                <a:latin typeface="Verdana"/>
              </a:rPr>
              <a:t>Click to insert section title</a:t>
            </a:r>
            <a:endParaRPr lang="en-US" sz="2600" b="0" strike="noStrike" spc="-1">
              <a:solidFill>
                <a:srgbClr val="000000"/>
              </a:solidFill>
              <a:latin typeface="Verdana"/>
            </a:endParaRPr>
          </a:p>
        </p:txBody>
      </p:sp>
      <p:pic>
        <p:nvPicPr>
          <p:cNvPr id="5" name="Graphic 9"/>
          <p:cNvPicPr/>
          <p:nvPr/>
        </p:nvPicPr>
        <p:blipFill>
          <a:blip r:embed="rId14"/>
          <a:stretch/>
        </p:blipFill>
        <p:spPr>
          <a:xfrm>
            <a:off x="407880" y="6101640"/>
            <a:ext cx="2285640" cy="509760"/>
          </a:xfrm>
          <a:prstGeom prst="rect">
            <a:avLst/>
          </a:prstGeom>
          <a:ln w="0">
            <a:noFill/>
          </a:ln>
        </p:spPr>
      </p:pic>
      <p:sp>
        <p:nvSpPr>
          <p:cNvPr id="6"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4080" cy="459360"/>
          </a:xfrm>
          <a:prstGeom prst="rect">
            <a:avLst/>
          </a:prstGeom>
          <a:ln w="0">
            <a:noFill/>
          </a:ln>
        </p:spPr>
      </p:pic>
      <p:sp>
        <p:nvSpPr>
          <p:cNvPr id="44"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5"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6"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7"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8"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9"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50"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51"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52"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53"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54"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55"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56"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57"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58"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59"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60"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61"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62"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63"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64"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65"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66" name="CustomShape 23"/>
          <p:cNvSpPr/>
          <p:nvPr/>
        </p:nvSpPr>
        <p:spPr>
          <a:xfrm>
            <a:off x="0" y="0"/>
            <a:ext cx="443952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25"/>
          <a:stretch/>
        </p:blipFill>
        <p:spPr>
          <a:xfrm>
            <a:off x="4253760" y="-2160"/>
            <a:ext cx="7938000" cy="6897960"/>
          </a:xfrm>
          <a:prstGeom prst="rect">
            <a:avLst/>
          </a:prstGeom>
          <a:ln w="0">
            <a:noFill/>
          </a:ln>
        </p:spPr>
      </p:pic>
      <p:sp>
        <p:nvSpPr>
          <p:cNvPr id="68" name="PlaceHolder 24"/>
          <p:cNvSpPr>
            <a:spLocks noGrp="1"/>
          </p:cNvSpPr>
          <p:nvPr>
            <p:ph type="body"/>
          </p:nvPr>
        </p:nvSpPr>
        <p:spPr>
          <a:xfrm>
            <a:off x="407880" y="3069000"/>
            <a:ext cx="6695640" cy="3375000"/>
          </a:xfrm>
          <a:prstGeom prst="rect">
            <a:avLst/>
          </a:prstGeom>
        </p:spPr>
        <p:txBody>
          <a:bodyPr lIns="0" tIns="0" rIns="0" bIns="0">
            <a:noAutofit/>
          </a:bodyPr>
          <a:lstStyle/>
          <a:p>
            <a:pPr>
              <a:lnSpc>
                <a:spcPts val="2001"/>
              </a:lnSpc>
              <a:spcAft>
                <a:spcPts val="1800"/>
              </a:spcAft>
              <a:tabLst>
                <a:tab pos="0" algn="l"/>
              </a:tabLst>
            </a:pPr>
            <a:r>
              <a:rPr lang="en-US" sz="1600" b="0" strike="noStrike" spc="-1">
                <a:solidFill>
                  <a:srgbClr val="FFFFFF"/>
                </a:solidFill>
                <a:latin typeface="Verdana"/>
              </a:rPr>
              <a:t>Click to insert long text</a:t>
            </a:r>
            <a:endParaRPr lang="en-US" sz="1600" b="0" strike="noStrike" spc="-1">
              <a:solidFill>
                <a:srgbClr val="000000"/>
              </a:solidFill>
              <a:latin typeface="Verdana"/>
            </a:endParaRPr>
          </a:p>
        </p:txBody>
      </p:sp>
      <p:sp>
        <p:nvSpPr>
          <p:cNvPr id="69" name="PlaceHolder 25"/>
          <p:cNvSpPr>
            <a:spLocks noGrp="1"/>
          </p:cNvSpPr>
          <p:nvPr>
            <p:ph type="title"/>
          </p:nvPr>
        </p:nvSpPr>
        <p:spPr>
          <a:xfrm>
            <a:off x="407880" y="2003040"/>
            <a:ext cx="10044360" cy="859320"/>
          </a:xfrm>
          <a:prstGeom prst="rect">
            <a:avLst/>
          </a:prstGeom>
        </p:spPr>
        <p:txBody>
          <a:bodyPr lIns="0" tIns="0" rIns="0" bIns="0" anchor="b">
            <a:normAutofit/>
          </a:bodyPr>
          <a:lstStyle/>
          <a:p>
            <a:pPr>
              <a:lnSpc>
                <a:spcPts val="2999"/>
              </a:lnSpc>
            </a:pPr>
            <a:r>
              <a:rPr lang="en-US" sz="2600" b="0" strike="noStrike" spc="-1">
                <a:solidFill>
                  <a:srgbClr val="FFFFFF"/>
                </a:solidFill>
                <a:latin typeface="Verdana"/>
                <a:ea typeface="Verdana"/>
              </a:rPr>
              <a:t>Click to insert title</a:t>
            </a:r>
            <a:endParaRPr lang="en-US" sz="2600" b="0" strike="noStrike" spc="-1">
              <a:solidFill>
                <a:srgbClr val="000000"/>
              </a:solidFill>
              <a:latin typeface="Verdana"/>
            </a:endParaRPr>
          </a:p>
        </p:txBody>
      </p:sp>
      <p:sp>
        <p:nvSpPr>
          <p:cNvPr id="70" name="CustomShape 26"/>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064A5932-32D5-4FAE-8A04-A48F74824E32}" type="slidenum">
              <a:rPr lang="en-US" sz="800" b="0" strike="noStrike" spc="-1">
                <a:solidFill>
                  <a:srgbClr val="FFFFFF"/>
                </a:solidFill>
                <a:latin typeface="Verdana"/>
              </a:rPr>
              <a:t>‹#›</a:t>
            </a:fld>
            <a:endParaRPr lang="en-US" sz="800" b="0" strike="noStrike" spc="-1">
              <a:latin typeface="Arial"/>
            </a:endParaRPr>
          </a:p>
        </p:txBody>
      </p:sp>
      <p:sp>
        <p:nvSpPr>
          <p:cNvPr id="71" name="CustomShape 27"/>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rPr>
              <a:t>© 2017 Capgemini. All rights reserved.</a:t>
            </a:r>
            <a:endParaRPr lang="en-US" sz="800" b="0" strike="noStrike" spc="-1">
              <a:latin typeface="Arial"/>
            </a:endParaRPr>
          </a:p>
        </p:txBody>
      </p:sp>
      <p:sp>
        <p:nvSpPr>
          <p:cNvPr id="72" name="Line 28"/>
          <p:cNvSpPr/>
          <p:nvPr/>
        </p:nvSpPr>
        <p:spPr>
          <a:xfrm flipV="1">
            <a:off x="3283560" y="6587640"/>
            <a:ext cx="0" cy="155520"/>
          </a:xfrm>
          <a:prstGeom prst="line">
            <a:avLst/>
          </a:prstGeom>
          <a:ln w="12700" cap="rnd">
            <a:solidFill>
              <a:schemeClr val="bg1"/>
            </a:solidFill>
            <a:round/>
          </a:ln>
        </p:spPr>
        <p:style>
          <a:lnRef idx="1">
            <a:schemeClr val="accent1"/>
          </a:lnRef>
          <a:fillRef idx="0">
            <a:schemeClr val="accent1"/>
          </a:fillRef>
          <a:effectRef idx="0">
            <a:schemeClr val="accent1"/>
          </a:effectRef>
          <a:fontRef idx="minor"/>
        </p:style>
      </p:sp>
      <p:sp>
        <p:nvSpPr>
          <p:cNvPr id="7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rPr>
              <a:t>Presentation Title | Author | Date</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4080" cy="459360"/>
          </a:xfrm>
          <a:prstGeom prst="rect">
            <a:avLst/>
          </a:prstGeom>
          <a:ln w="0">
            <a:noFill/>
          </a:ln>
        </p:spPr>
      </p:pic>
      <p:sp>
        <p:nvSpPr>
          <p:cNvPr id="11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880" cy="810252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14" name="PlaceHolder 4"/>
          <p:cNvSpPr>
            <a:spLocks noGrp="1"/>
          </p:cNvSpPr>
          <p:nvPr>
            <p:ph type="body"/>
          </p:nvPr>
        </p:nvSpPr>
        <p:spPr>
          <a:xfrm>
            <a:off x="4943880" y="-1800"/>
            <a:ext cx="7247880" cy="685908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pic>
        <p:nvPicPr>
          <p:cNvPr id="115" name="Picture Placeholder 8"/>
          <p:cNvPicPr/>
          <p:nvPr/>
        </p:nvPicPr>
        <p:blipFill>
          <a:blip r:embed="rId15"/>
          <a:srcRect l="9323" r="9323"/>
          <a:stretch/>
        </p:blipFill>
        <p:spPr>
          <a:xfrm>
            <a:off x="2273400" y="-1440"/>
            <a:ext cx="9918360" cy="6859080"/>
          </a:xfrm>
          <a:prstGeom prst="rect">
            <a:avLst/>
          </a:prstGeom>
          <a:ln w="0">
            <a:noFill/>
          </a:ln>
        </p:spPr>
      </p:pic>
      <p:sp>
        <p:nvSpPr>
          <p:cNvPr id="116" name="PlaceHolder 5"/>
          <p:cNvSpPr>
            <a:spLocks noGrp="1"/>
          </p:cNvSpPr>
          <p:nvPr>
            <p:ph type="body"/>
          </p:nvPr>
        </p:nvSpPr>
        <p:spPr>
          <a:xfrm>
            <a:off x="407880" y="434520"/>
            <a:ext cx="5471640" cy="1698120"/>
          </a:xfrm>
          <a:prstGeom prst="rect">
            <a:avLst/>
          </a:prstGeom>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Click to insert section title</a:t>
            </a:r>
            <a:endParaRPr lang="en-US" sz="2600" b="0" strike="noStrike" spc="-1">
              <a:solidFill>
                <a:srgbClr val="000000"/>
              </a:solidFill>
              <a:latin typeface="Verdana"/>
            </a:endParaRPr>
          </a:p>
        </p:txBody>
      </p:sp>
      <p:pic>
        <p:nvPicPr>
          <p:cNvPr id="117" name="Graphic 4"/>
          <p:cNvPicPr/>
          <p:nvPr/>
        </p:nvPicPr>
        <p:blipFill>
          <a:blip r:embed="rId14"/>
          <a:srcRect l="81836" t="-4712" b="16530"/>
          <a:stretch/>
        </p:blipFill>
        <p:spPr>
          <a:xfrm>
            <a:off x="11547720" y="188640"/>
            <a:ext cx="424080" cy="459360"/>
          </a:xfrm>
          <a:prstGeom prst="rect">
            <a:avLst/>
          </a:prstGeom>
          <a:ln w="0">
            <a:noFill/>
          </a:ln>
        </p:spPr>
      </p:pic>
      <p:sp>
        <p:nvSpPr>
          <p:cNvPr id="118"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6" name="Graphic 4"/>
          <p:cNvPicPr/>
          <p:nvPr/>
        </p:nvPicPr>
        <p:blipFill>
          <a:blip r:embed="rId14"/>
          <a:srcRect l="81836" t="-4712" b="16530"/>
          <a:stretch/>
        </p:blipFill>
        <p:spPr>
          <a:xfrm>
            <a:off x="11547720" y="188640"/>
            <a:ext cx="424080" cy="459360"/>
          </a:xfrm>
          <a:prstGeom prst="rect">
            <a:avLst/>
          </a:prstGeom>
          <a:ln w="0">
            <a:noFill/>
          </a:ln>
        </p:spPr>
      </p:pic>
      <p:sp>
        <p:nvSpPr>
          <p:cNvPr id="157" name="CustomShape 2"/>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158" name="CustomShape 3"/>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159" name="CustomShape 4"/>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160" name="CustomShape 5"/>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161" name="CustomShape 6"/>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2" name="CustomShape 7"/>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163" name="CustomShape 8"/>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164" name="CustomShape 9"/>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165" name="CustomShape 10"/>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166" name="CustomShape 11"/>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7" name="CustomShape 12"/>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168" name="CustomShape 13"/>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169" name="CustomShape 14"/>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170" name="CustomShape 15"/>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171" name="CustomShape 16"/>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172" name="CustomShape 17"/>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173" name="CustomShape 18"/>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174" name="CustomShape 19"/>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175" name="CustomShape 20"/>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176" name="CustomShape 21"/>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177" name="CustomShape 22"/>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178" name="CustomShape 23"/>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179" name="Picture 2"/>
          <p:cNvPicPr/>
          <p:nvPr/>
        </p:nvPicPr>
        <p:blipFill>
          <a:blip r:embed="rId15"/>
          <a:stretch/>
        </p:blipFill>
        <p:spPr>
          <a:xfrm>
            <a:off x="1440" y="0"/>
            <a:ext cx="12188520" cy="6857640"/>
          </a:xfrm>
          <a:prstGeom prst="rect">
            <a:avLst/>
          </a:prstGeom>
          <a:ln w="0">
            <a:noFill/>
          </a:ln>
        </p:spPr>
      </p:pic>
      <p:pic>
        <p:nvPicPr>
          <p:cNvPr id="180" name="Graphic 8"/>
          <p:cNvPicPr/>
          <p:nvPr/>
        </p:nvPicPr>
        <p:blipFill>
          <a:blip r:embed="rId16"/>
          <a:srcRect t="45007" r="3903"/>
          <a:stretch/>
        </p:blipFill>
        <p:spPr>
          <a:xfrm rot="20633400">
            <a:off x="6623280" y="-854280"/>
            <a:ext cx="5711760" cy="3331440"/>
          </a:xfrm>
          <a:prstGeom prst="rect">
            <a:avLst/>
          </a:prstGeom>
          <a:ln w="0">
            <a:noFill/>
          </a:ln>
        </p:spPr>
      </p:pic>
      <p:sp>
        <p:nvSpPr>
          <p:cNvPr id="181" name="PlaceHolder 24"/>
          <p:cNvSpPr>
            <a:spLocks noGrp="1"/>
          </p:cNvSpPr>
          <p:nvPr>
            <p:ph type="body"/>
          </p:nvPr>
        </p:nvSpPr>
        <p:spPr>
          <a:xfrm>
            <a:off x="7712640" y="251280"/>
            <a:ext cx="3593880" cy="952920"/>
          </a:xfrm>
          <a:prstGeom prst="rect">
            <a:avLst/>
          </a:prstGeom>
        </p:spPr>
        <p:txBody>
          <a:bodyPr lIns="0" tIns="0" rIns="0" bIns="0">
            <a:noAutofit/>
          </a:bodyPr>
          <a:lstStyle/>
          <a:p>
            <a:pPr>
              <a:lnSpc>
                <a:spcPct val="100000"/>
              </a:lnSpc>
              <a:spcAft>
                <a:spcPts val="601"/>
              </a:spcAft>
              <a:tabLst>
                <a:tab pos="0" algn="l"/>
              </a:tabLst>
            </a:pPr>
            <a:r>
              <a:rPr lang="en-US" sz="1600" b="1" strike="noStrike" spc="-1">
                <a:solidFill>
                  <a:srgbClr val="FFFFFF"/>
                </a:solidFill>
                <a:latin typeface="Verdana"/>
              </a:rPr>
              <a:t>Click to insert text</a:t>
            </a:r>
            <a:endParaRPr lang="en-US" sz="1600" b="0" strike="noStrike" spc="-1">
              <a:solidFill>
                <a:srgbClr val="000000"/>
              </a:solidFill>
              <a:latin typeface="Verdana"/>
            </a:endParaRPr>
          </a:p>
        </p:txBody>
      </p:sp>
      <p:sp>
        <p:nvSpPr>
          <p:cNvPr id="182" name="CustomShape 25"/>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129A7D39-1E04-46F6-929F-51121935FB70}" type="slidenum">
              <a:rPr lang="en-US" sz="800" b="0" strike="noStrike" spc="-1">
                <a:solidFill>
                  <a:srgbClr val="808080"/>
                </a:solidFill>
                <a:latin typeface="Verdana"/>
              </a:rPr>
              <a:t>‹#›</a:t>
            </a:fld>
            <a:endParaRPr lang="en-US" sz="800" b="0" strike="noStrike" spc="-1">
              <a:latin typeface="Arial"/>
            </a:endParaRPr>
          </a:p>
        </p:txBody>
      </p:sp>
      <p:sp>
        <p:nvSpPr>
          <p:cNvPr id="183" name="Line 26"/>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184" name="CustomShape 27"/>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185" name="CustomShape 28"/>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186" name="PlaceHolder 29"/>
          <p:cNvSpPr>
            <a:spLocks noGrp="1"/>
          </p:cNvSpPr>
          <p:nvPr>
            <p:ph type="title"/>
          </p:nvPr>
        </p:nvSpPr>
        <p:spPr>
          <a:xfrm>
            <a:off x="407880" y="404640"/>
            <a:ext cx="698364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rPr>
              <a:t>Click to add title</a:t>
            </a:r>
            <a:endParaRPr lang="en-US" sz="2600" b="0" strike="noStrike" spc="-1">
              <a:solidFill>
                <a:srgbClr val="000000"/>
              </a:solidFill>
              <a:latin typeface="Verdana"/>
            </a:endParaRPr>
          </a:p>
        </p:txBody>
      </p:sp>
      <p:sp>
        <p:nvSpPr>
          <p:cNvPr id="187" name="PlaceHolder 30"/>
          <p:cNvSpPr>
            <a:spLocks noGrp="1"/>
          </p:cNvSpPr>
          <p:nvPr>
            <p:ph type="body"/>
          </p:nvPr>
        </p:nvSpPr>
        <p:spPr>
          <a:xfrm>
            <a:off x="417600" y="1430280"/>
            <a:ext cx="3007800" cy="5010480"/>
          </a:xfrm>
          <a:prstGeom prst="rect">
            <a:avLst/>
          </a:prstGeom>
        </p:spPr>
        <p:txBody>
          <a:bodyPr lIns="0" tIns="0" rIns="0" bIns="0">
            <a:noAutofit/>
          </a:bodyPr>
          <a:lstStyle/>
          <a:p>
            <a:pPr>
              <a:lnSpc>
                <a:spcPts val="2200"/>
              </a:lnSpc>
              <a:spcAft>
                <a:spcPts val="601"/>
              </a:spcAft>
              <a:tabLst>
                <a:tab pos="0" algn="l"/>
              </a:tabLst>
            </a:pPr>
            <a:r>
              <a:rPr lang="en-US" sz="1800" b="0" strike="noStrike" spc="-1">
                <a:solidFill>
                  <a:srgbClr val="000000"/>
                </a:solidFill>
                <a:latin typeface="Verdana"/>
              </a:rPr>
              <a:t>Click to insert text</a:t>
            </a:r>
          </a:p>
          <a:p>
            <a:pPr marL="231840" lvl="1" indent="-226800">
              <a:lnSpc>
                <a:spcPts val="1800"/>
              </a:lnSpc>
              <a:spcAft>
                <a:spcPts val="601"/>
              </a:spcAft>
              <a:buClr>
                <a:srgbClr val="0070AD"/>
              </a:buClr>
              <a:buFont typeface="Wingdings" charset="2"/>
              <a:buChar char=""/>
              <a:tabLst>
                <a:tab pos="0" algn="l"/>
              </a:tabLst>
            </a:pPr>
            <a:r>
              <a:rPr lang="en-US" sz="1600" b="0" strike="noStrike" spc="-1">
                <a:solidFill>
                  <a:srgbClr val="000000"/>
                </a:solidFill>
                <a:latin typeface="Verdana"/>
              </a:rPr>
              <a:t>Second level</a:t>
            </a:r>
          </a:p>
          <a:p>
            <a:pPr marL="463680" lvl="2" indent="-231480">
              <a:lnSpc>
                <a:spcPts val="1599"/>
              </a:lnSpc>
              <a:spcAft>
                <a:spcPts val="601"/>
              </a:spcAft>
              <a:buClr>
                <a:srgbClr val="0070AD"/>
              </a:buClr>
              <a:buFont typeface="Arial"/>
              <a:buChar char="•"/>
              <a:tabLst>
                <a:tab pos="0" algn="l"/>
              </a:tabLst>
            </a:pPr>
            <a:r>
              <a:rPr lang="en-US" sz="1400" b="0" strike="noStrike" spc="-1">
                <a:solidFill>
                  <a:srgbClr val="000000"/>
                </a:solidFill>
                <a:latin typeface="Verdana"/>
              </a:rPr>
              <a:t>Third level</a:t>
            </a:r>
          </a:p>
          <a:p>
            <a:pPr marL="682560" lvl="3" indent="-218880">
              <a:lnSpc>
                <a:spcPts val="1400"/>
              </a:lnSpc>
              <a:spcAft>
                <a:spcPts val="601"/>
              </a:spcAft>
              <a:buClr>
                <a:srgbClr val="0070AD"/>
              </a:buClr>
              <a:buFont typeface="Arial"/>
              <a:buChar char="‒"/>
              <a:tabLst>
                <a:tab pos="0" algn="l"/>
              </a:tabLst>
            </a:pPr>
            <a:r>
              <a:rPr lang="en-US" sz="1200" b="0" strike="noStrike" spc="-1">
                <a:solidFill>
                  <a:srgbClr val="000000"/>
                </a:solidFill>
                <a:latin typeface="Verdana"/>
              </a:rPr>
              <a:t>Fourth level</a:t>
            </a:r>
          </a:p>
        </p:txBody>
      </p:sp>
      <p:pic>
        <p:nvPicPr>
          <p:cNvPr id="188" name="Graphic 4"/>
          <p:cNvPicPr/>
          <p:nvPr/>
        </p:nvPicPr>
        <p:blipFill>
          <a:blip r:embed="rId14"/>
          <a:srcRect l="81836" t="-4712" b="16530"/>
          <a:stretch/>
        </p:blipFill>
        <p:spPr>
          <a:xfrm>
            <a:off x="11547720" y="188640"/>
            <a:ext cx="424080" cy="459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5" name="Graphic 4"/>
          <p:cNvPicPr/>
          <p:nvPr/>
        </p:nvPicPr>
        <p:blipFill>
          <a:blip r:embed="rId14"/>
          <a:srcRect l="81836" t="-4712" b="16530"/>
          <a:stretch/>
        </p:blipFill>
        <p:spPr>
          <a:xfrm>
            <a:off x="11547720" y="188640"/>
            <a:ext cx="424080" cy="459360"/>
          </a:xfrm>
          <a:prstGeom prst="rect">
            <a:avLst/>
          </a:prstGeom>
          <a:ln w="0">
            <a:noFill/>
          </a:ln>
        </p:spPr>
      </p:pic>
      <p:sp>
        <p:nvSpPr>
          <p:cNvPr id="226"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27"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28"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29"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30"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1"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32"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33"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34"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235"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6"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237"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238"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239"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240"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241"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242"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243"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244"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245"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246"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247"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248"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760BD898-9521-44DC-9DB6-D215A55A43DF}" type="slidenum">
              <a:rPr lang="en-US" sz="800" b="0" strike="noStrike" spc="-1">
                <a:solidFill>
                  <a:srgbClr val="808080"/>
                </a:solidFill>
                <a:latin typeface="Verdana"/>
              </a:rPr>
              <a:t>‹#›</a:t>
            </a:fld>
            <a:endParaRPr lang="en-US" sz="800" b="0" strike="noStrike" spc="-1">
              <a:latin typeface="Arial"/>
            </a:endParaRPr>
          </a:p>
        </p:txBody>
      </p:sp>
      <p:sp>
        <p:nvSpPr>
          <p:cNvPr id="249" name="Line 24"/>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250" name="CustomShape 25"/>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251" name="CustomShape 26"/>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252" name="PlaceHolder 27"/>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253"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0" name="Graphic 4"/>
          <p:cNvPicPr/>
          <p:nvPr/>
        </p:nvPicPr>
        <p:blipFill>
          <a:blip r:embed="rId14"/>
          <a:srcRect l="81836" t="-4712" b="16530"/>
          <a:stretch/>
        </p:blipFill>
        <p:spPr>
          <a:xfrm>
            <a:off x="11547720" y="188640"/>
            <a:ext cx="424080" cy="459360"/>
          </a:xfrm>
          <a:prstGeom prst="rect">
            <a:avLst/>
          </a:prstGeom>
          <a:ln w="0">
            <a:noFill/>
          </a:ln>
        </p:spPr>
      </p:pic>
      <p:sp>
        <p:nvSpPr>
          <p:cNvPr id="291"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92"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93"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94"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95"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96"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97"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98"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99"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00"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01"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02"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03"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04"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05"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06"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07"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08"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09"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10"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11"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12"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313"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47572A73-F6E1-429C-BB54-6D30DEF772A7}" type="slidenum">
              <a:rPr lang="en-US" sz="800" b="0" strike="noStrike" spc="-1">
                <a:solidFill>
                  <a:srgbClr val="808080"/>
                </a:solidFill>
                <a:latin typeface="Verdana"/>
              </a:rPr>
              <a:t>‹#›</a:t>
            </a:fld>
            <a:endParaRPr lang="en-US" sz="800" b="0" strike="noStrike" spc="-1">
              <a:latin typeface="Arial"/>
            </a:endParaRPr>
          </a:p>
        </p:txBody>
      </p:sp>
      <p:sp>
        <p:nvSpPr>
          <p:cNvPr id="314" name="PlaceHolder 2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315"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2" name="Graphic 4"/>
          <p:cNvPicPr/>
          <p:nvPr/>
        </p:nvPicPr>
        <p:blipFill>
          <a:blip r:embed="rId14"/>
          <a:srcRect l="81836" t="-4712" b="16530"/>
          <a:stretch/>
        </p:blipFill>
        <p:spPr>
          <a:xfrm>
            <a:off x="11547720" y="188640"/>
            <a:ext cx="424080" cy="459360"/>
          </a:xfrm>
          <a:prstGeom prst="rect">
            <a:avLst/>
          </a:prstGeom>
          <a:ln w="0">
            <a:noFill/>
          </a:ln>
        </p:spPr>
      </p:pic>
      <p:sp>
        <p:nvSpPr>
          <p:cNvPr id="35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35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35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35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35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5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35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36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36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6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6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6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6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6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6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6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6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7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7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7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7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7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375" name="Graphic 7"/>
          <p:cNvPicPr/>
          <p:nvPr/>
        </p:nvPicPr>
        <p:blipFill>
          <a:blip r:embed="rId15"/>
          <a:srcRect r="23077" b="19675"/>
          <a:stretch/>
        </p:blipFill>
        <p:spPr>
          <a:xfrm rot="16200000">
            <a:off x="5412960" y="79200"/>
            <a:ext cx="6857640" cy="6699600"/>
          </a:xfrm>
          <a:prstGeom prst="rect">
            <a:avLst/>
          </a:prstGeom>
          <a:ln w="0">
            <a:noFill/>
          </a:ln>
        </p:spPr>
      </p:pic>
      <p:sp>
        <p:nvSpPr>
          <p:cNvPr id="376" name="PlaceHolder 23"/>
          <p:cNvSpPr>
            <a:spLocks noGrp="1"/>
          </p:cNvSpPr>
          <p:nvPr>
            <p:ph type="body"/>
          </p:nvPr>
        </p:nvSpPr>
        <p:spPr>
          <a:xfrm>
            <a:off x="1847520" y="2709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7" name="PlaceHolder 24"/>
          <p:cNvSpPr>
            <a:spLocks noGrp="1"/>
          </p:cNvSpPr>
          <p:nvPr>
            <p:ph type="body"/>
          </p:nvPr>
        </p:nvSpPr>
        <p:spPr>
          <a:xfrm>
            <a:off x="1847520" y="3645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8" name="PlaceHolder 25"/>
          <p:cNvSpPr>
            <a:spLocks noGrp="1"/>
          </p:cNvSpPr>
          <p:nvPr>
            <p:ph type="body"/>
          </p:nvPr>
        </p:nvSpPr>
        <p:spPr>
          <a:xfrm>
            <a:off x="6553080" y="2060640"/>
            <a:ext cx="4909680" cy="272232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sp>
        <p:nvSpPr>
          <p:cNvPr id="379" name="PlaceHolder 26"/>
          <p:cNvSpPr>
            <a:spLocks noGrp="1"/>
          </p:cNvSpPr>
          <p:nvPr>
            <p:ph type="body"/>
          </p:nvPr>
        </p:nvSpPr>
        <p:spPr>
          <a:xfrm>
            <a:off x="1847520" y="463032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80" name="PlaceHolder 27"/>
          <p:cNvSpPr>
            <a:spLocks noGrp="1"/>
          </p:cNvSpPr>
          <p:nvPr>
            <p:ph type="title"/>
          </p:nvPr>
        </p:nvSpPr>
        <p:spPr>
          <a:xfrm>
            <a:off x="407880" y="404640"/>
            <a:ext cx="986400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ea typeface="Verdana"/>
              </a:rPr>
              <a:t>Click to add title</a:t>
            </a:r>
            <a:endParaRPr lang="en-US" sz="2600" b="0" strike="noStrike" spc="-1">
              <a:solidFill>
                <a:srgbClr val="000000"/>
              </a:solidFill>
              <a:latin typeface="Verdana"/>
            </a:endParaRPr>
          </a:p>
        </p:txBody>
      </p:sp>
      <p:pic>
        <p:nvPicPr>
          <p:cNvPr id="381" name="Graphic 4"/>
          <p:cNvPicPr/>
          <p:nvPr/>
        </p:nvPicPr>
        <p:blipFill>
          <a:blip r:embed="rId14"/>
          <a:srcRect l="81836" t="-4712" b="16530"/>
          <a:stretch/>
        </p:blipFill>
        <p:spPr>
          <a:xfrm>
            <a:off x="11491560" y="164880"/>
            <a:ext cx="424080" cy="459360"/>
          </a:xfrm>
          <a:prstGeom prst="rect">
            <a:avLst/>
          </a:prstGeom>
          <a:ln w="0">
            <a:noFill/>
          </a:ln>
        </p:spPr>
      </p:pic>
      <p:sp>
        <p:nvSpPr>
          <p:cNvPr id="382" name="Line 28"/>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38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384" name="CustomShape 30"/>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C6615DCB-32D5-4551-A211-DCFF7A405E2E}" type="slidenum">
              <a:rPr lang="en-US" sz="800" b="0" strike="noStrike" spc="-1">
                <a:solidFill>
                  <a:srgbClr val="FFFFFF"/>
                </a:solidFill>
                <a:latin typeface="Verdana"/>
              </a:rPr>
              <a:t>‹#›</a:t>
            </a:fld>
            <a:endParaRPr lang="en-US" sz="800" b="0" strike="noStrike" spc="-1">
              <a:latin typeface="Arial"/>
            </a:endParaRPr>
          </a:p>
        </p:txBody>
      </p:sp>
      <p:sp>
        <p:nvSpPr>
          <p:cNvPr id="385" name="CustomShape 31"/>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2" name="Graphic 4"/>
          <p:cNvPicPr/>
          <p:nvPr/>
        </p:nvPicPr>
        <p:blipFill>
          <a:blip r:embed="rId14"/>
          <a:srcRect l="81836" t="-4712" b="16530"/>
          <a:stretch/>
        </p:blipFill>
        <p:spPr>
          <a:xfrm>
            <a:off x="11547720" y="188640"/>
            <a:ext cx="424080" cy="459360"/>
          </a:xfrm>
          <a:prstGeom prst="rect">
            <a:avLst/>
          </a:prstGeom>
          <a:ln w="0">
            <a:noFill/>
          </a:ln>
        </p:spPr>
      </p:pic>
      <p:sp>
        <p:nvSpPr>
          <p:cNvPr id="42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2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2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2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2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2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42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43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43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43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3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43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43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43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43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43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43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44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44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44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44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44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445" name="CustomShape 23"/>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6" name="CustomShape 24"/>
          <p:cNvSpPr/>
          <p:nvPr/>
        </p:nvSpPr>
        <p:spPr>
          <a:xfrm>
            <a:off x="-1243080" y="-2656800"/>
            <a:ext cx="10767600" cy="1144296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w="0">
            <a:noFill/>
          </a:ln>
        </p:spPr>
        <p:style>
          <a:lnRef idx="0">
            <a:scrgbClr r="0" g="0" b="0"/>
          </a:lnRef>
          <a:fillRef idx="0">
            <a:scrgbClr r="0" g="0" b="0"/>
          </a:fillRef>
          <a:effectRef idx="0">
            <a:scrgbClr r="0" g="0" b="0"/>
          </a:effectRef>
          <a:fontRef idx="minor"/>
        </p:style>
      </p:sp>
      <p:grpSp>
        <p:nvGrpSpPr>
          <p:cNvPr id="447" name="Group 25"/>
          <p:cNvGrpSpPr/>
          <p:nvPr/>
        </p:nvGrpSpPr>
        <p:grpSpPr>
          <a:xfrm>
            <a:off x="4979160" y="2404080"/>
            <a:ext cx="734760" cy="682200"/>
            <a:chOff x="4979160" y="2404080"/>
            <a:chExt cx="734760" cy="682200"/>
          </a:xfrm>
        </p:grpSpPr>
        <p:sp>
          <p:nvSpPr>
            <p:cNvPr id="448" name="CustomShape 26"/>
            <p:cNvSpPr/>
            <p:nvPr/>
          </p:nvSpPr>
          <p:spPr>
            <a:xfrm>
              <a:off x="5231520" y="2690640"/>
              <a:ext cx="482040" cy="39564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w="0">
              <a:noFill/>
            </a:ln>
          </p:spPr>
          <p:style>
            <a:lnRef idx="0">
              <a:scrgbClr r="0" g="0" b="0"/>
            </a:lnRef>
            <a:fillRef idx="0">
              <a:scrgbClr r="0" g="0" b="0"/>
            </a:fillRef>
            <a:effectRef idx="0">
              <a:scrgbClr r="0" g="0" b="0"/>
            </a:effectRef>
            <a:fontRef idx="minor"/>
          </p:style>
        </p:sp>
        <p:sp>
          <p:nvSpPr>
            <p:cNvPr id="449" name="CustomShape 27"/>
            <p:cNvSpPr/>
            <p:nvPr/>
          </p:nvSpPr>
          <p:spPr>
            <a:xfrm>
              <a:off x="4979160" y="2404080"/>
              <a:ext cx="734760" cy="62640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w="0">
              <a:noFill/>
            </a:ln>
          </p:spPr>
          <p:style>
            <a:lnRef idx="0">
              <a:scrgbClr r="0" g="0" b="0"/>
            </a:lnRef>
            <a:fillRef idx="0">
              <a:scrgbClr r="0" g="0" b="0"/>
            </a:fillRef>
            <a:effectRef idx="0">
              <a:scrgbClr r="0" g="0" b="0"/>
            </a:effectRef>
            <a:fontRef idx="minor"/>
          </p:style>
        </p:sp>
      </p:grpSp>
      <p:sp>
        <p:nvSpPr>
          <p:cNvPr id="450" name="CustomShape 28"/>
          <p:cNvSpPr/>
          <p:nvPr/>
        </p:nvSpPr>
        <p:spPr>
          <a:xfrm>
            <a:off x="6536160" y="2886480"/>
            <a:ext cx="5125320" cy="7700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rPr>
              <a:t>the Collaborative Business Experience™</a:t>
            </a:r>
            <a:r>
              <a:rPr lang="en-US" sz="900" b="0" strike="noStrike" spc="-1">
                <a:solidFill>
                  <a:srgbClr val="000000"/>
                </a:solidFill>
                <a:latin typeface="Verdana"/>
              </a:rPr>
              <a:t>, and draws on </a:t>
            </a:r>
            <a:r>
              <a:rPr lang="en-US" sz="900" b="0" strike="noStrike" spc="-1">
                <a:solidFill>
                  <a:srgbClr val="0070AD"/>
                </a:solidFill>
                <a:latin typeface="Verdana"/>
              </a:rPr>
              <a:t>Rightshore</a:t>
            </a:r>
            <a:r>
              <a:rPr lang="en-US" sz="900" b="0" strike="noStrike" spc="-1" baseline="30000">
                <a:solidFill>
                  <a:srgbClr val="0070AD"/>
                </a:solidFill>
                <a:latin typeface="Verdana"/>
              </a:rPr>
              <a:t>®</a:t>
            </a:r>
            <a:r>
              <a:rPr lang="en-US" sz="900" b="0" strike="noStrike" spc="-1">
                <a:solidFill>
                  <a:srgbClr val="000000"/>
                </a:solidFill>
                <a:latin typeface="Verdana"/>
              </a:rPr>
              <a:t>, its worldwide delivery model.</a:t>
            </a:r>
            <a:endParaRPr lang="en-US" sz="900" b="0" strike="noStrike" spc="-1">
              <a:latin typeface="Arial"/>
            </a:endParaRPr>
          </a:p>
        </p:txBody>
      </p:sp>
      <p:sp>
        <p:nvSpPr>
          <p:cNvPr id="451" name="CustomShape 29"/>
          <p:cNvSpPr/>
          <p:nvPr/>
        </p:nvSpPr>
        <p:spPr>
          <a:xfrm>
            <a:off x="6536160" y="2507040"/>
            <a:ext cx="221976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rPr>
              <a:t>About Capgemini</a:t>
            </a:r>
            <a:endParaRPr lang="en-US" sz="1400" b="0" strike="noStrike" spc="-1">
              <a:latin typeface="Arial"/>
            </a:endParaRPr>
          </a:p>
        </p:txBody>
      </p:sp>
      <p:sp>
        <p:nvSpPr>
          <p:cNvPr id="452" name="CustomShape 30"/>
          <p:cNvSpPr/>
          <p:nvPr/>
        </p:nvSpPr>
        <p:spPr>
          <a:xfrm>
            <a:off x="6536160" y="4235760"/>
            <a:ext cx="2057040" cy="406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rPr>
              <a:t>www.capgemini.com</a:t>
            </a:r>
            <a:endParaRPr lang="en-US" sz="1400" b="0" strike="noStrike" spc="-1">
              <a:latin typeface="Arial"/>
            </a:endParaRPr>
          </a:p>
        </p:txBody>
      </p:sp>
      <p:pic>
        <p:nvPicPr>
          <p:cNvPr id="453" name="Picture 2" descr="D:\My Work\Template\Icons\Social Media\LinkedIN.png"/>
          <p:cNvPicPr/>
          <p:nvPr/>
        </p:nvPicPr>
        <p:blipFill>
          <a:blip r:embed="rId15"/>
          <a:stretch/>
        </p:blipFill>
        <p:spPr>
          <a:xfrm>
            <a:off x="798480" y="3979080"/>
            <a:ext cx="333000" cy="333000"/>
          </a:xfrm>
          <a:prstGeom prst="rect">
            <a:avLst/>
          </a:prstGeom>
          <a:ln w="0">
            <a:noFill/>
          </a:ln>
        </p:spPr>
      </p:pic>
      <p:pic>
        <p:nvPicPr>
          <p:cNvPr id="454" name="Picture 4" descr="D:\My Work\Template\Icons\Social Media\SlideShare.png"/>
          <p:cNvPicPr/>
          <p:nvPr/>
        </p:nvPicPr>
        <p:blipFill>
          <a:blip r:embed="rId16"/>
          <a:stretch/>
        </p:blipFill>
        <p:spPr>
          <a:xfrm>
            <a:off x="1181880" y="3979080"/>
            <a:ext cx="333000" cy="333000"/>
          </a:xfrm>
          <a:prstGeom prst="rect">
            <a:avLst/>
          </a:prstGeom>
          <a:ln w="0">
            <a:noFill/>
          </a:ln>
        </p:spPr>
      </p:pic>
      <p:pic>
        <p:nvPicPr>
          <p:cNvPr id="455" name="Picture 5" descr="D:\My Work\Template\Icons\Social Media\Twitter.png"/>
          <p:cNvPicPr/>
          <p:nvPr/>
        </p:nvPicPr>
        <p:blipFill>
          <a:blip r:embed="rId17"/>
          <a:stretch/>
        </p:blipFill>
        <p:spPr>
          <a:xfrm>
            <a:off x="1565280" y="3979080"/>
            <a:ext cx="333000" cy="333000"/>
          </a:xfrm>
          <a:prstGeom prst="rect">
            <a:avLst/>
          </a:prstGeom>
          <a:ln w="0">
            <a:noFill/>
          </a:ln>
        </p:spPr>
      </p:pic>
      <p:pic>
        <p:nvPicPr>
          <p:cNvPr id="456" name="Picture 6" descr="D:\My Work\Template\Icons\Social Media\YouTube.png"/>
          <p:cNvPicPr/>
          <p:nvPr/>
        </p:nvPicPr>
        <p:blipFill>
          <a:blip r:embed="rId18"/>
          <a:stretch/>
        </p:blipFill>
        <p:spPr>
          <a:xfrm>
            <a:off x="1948680" y="3979080"/>
            <a:ext cx="333000" cy="333000"/>
          </a:xfrm>
          <a:prstGeom prst="rect">
            <a:avLst/>
          </a:prstGeom>
          <a:ln w="0">
            <a:noFill/>
          </a:ln>
        </p:spPr>
      </p:pic>
      <p:pic>
        <p:nvPicPr>
          <p:cNvPr id="457" name="Picture 7" descr="D:\My Work\Template\Icons\Social Media\Facebook.png"/>
          <p:cNvPicPr/>
          <p:nvPr/>
        </p:nvPicPr>
        <p:blipFill>
          <a:blip r:embed="rId19"/>
          <a:stretch/>
        </p:blipFill>
        <p:spPr>
          <a:xfrm>
            <a:off x="415080" y="3979080"/>
            <a:ext cx="333000" cy="333000"/>
          </a:xfrm>
          <a:prstGeom prst="rect">
            <a:avLst/>
          </a:prstGeom>
          <a:ln w="0">
            <a:noFill/>
          </a:ln>
        </p:spPr>
      </p:pic>
      <p:sp>
        <p:nvSpPr>
          <p:cNvPr id="458" name="CustomShape 31"/>
          <p:cNvSpPr/>
          <p:nvPr/>
        </p:nvSpPr>
        <p:spPr>
          <a:xfrm>
            <a:off x="415080" y="5646600"/>
            <a:ext cx="4198320" cy="563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rPr>
              <a:t>This message contains information that may be privileged or confidential and is the property of the Capgemini Group.</a:t>
            </a:r>
            <a:br/>
            <a:r>
              <a:rPr lang="en-US" sz="800" b="0" strike="noStrike" spc="-1">
                <a:solidFill>
                  <a:srgbClr val="FFFFFF"/>
                </a:solidFill>
                <a:latin typeface="Arial"/>
              </a:rPr>
              <a:t>Copyright © 2017 Capgemini. All rights reserved.</a:t>
            </a:r>
            <a:endParaRPr lang="en-US" sz="800" b="0" strike="noStrike" spc="-1">
              <a:latin typeface="Arial"/>
            </a:endParaRPr>
          </a:p>
          <a:p>
            <a:pPr>
              <a:lnSpc>
                <a:spcPct val="100000"/>
              </a:lnSpc>
              <a:spcAft>
                <a:spcPts val="601"/>
              </a:spcAft>
              <a:tabLst>
                <a:tab pos="0" algn="l"/>
              </a:tabLst>
            </a:pPr>
            <a:r>
              <a:rPr lang="en-US" sz="800" b="0" strike="noStrike" spc="-1">
                <a:solidFill>
                  <a:srgbClr val="FFFFFF"/>
                </a:solidFill>
                <a:latin typeface="Arial"/>
              </a:rPr>
              <a:t>Rightshore</a:t>
            </a:r>
            <a:r>
              <a:rPr lang="en-US" sz="800" b="0" strike="noStrike" spc="-1" baseline="30000">
                <a:solidFill>
                  <a:srgbClr val="FFFFFF"/>
                </a:solidFill>
                <a:latin typeface="Arial"/>
              </a:rPr>
              <a:t>®</a:t>
            </a:r>
            <a:r>
              <a:rPr lang="en-US" sz="800" b="0" strike="noStrike" spc="-1">
                <a:solidFill>
                  <a:srgbClr val="FFFFFF"/>
                </a:solidFill>
                <a:latin typeface="Arial"/>
              </a:rPr>
              <a:t> is a trademark belonging to Capgemini.</a:t>
            </a:r>
            <a:endParaRPr lang="en-US" sz="800" b="0" strike="noStrike" spc="-1">
              <a:latin typeface="Arial"/>
            </a:endParaRPr>
          </a:p>
        </p:txBody>
      </p:sp>
      <p:sp>
        <p:nvSpPr>
          <p:cNvPr id="459" name="CustomShape 32"/>
          <p:cNvSpPr/>
          <p:nvPr/>
        </p:nvSpPr>
        <p:spPr>
          <a:xfrm>
            <a:off x="6536160" y="5934960"/>
            <a:ext cx="5219280" cy="274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60" name="CustomShape 33"/>
          <p:cNvSpPr/>
          <p:nvPr/>
        </p:nvSpPr>
        <p:spPr>
          <a:xfrm>
            <a:off x="7489800" y="3812040"/>
            <a:ext cx="233568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1" name="CustomShape 34"/>
          <p:cNvSpPr/>
          <p:nvPr/>
        </p:nvSpPr>
        <p:spPr>
          <a:xfrm>
            <a:off x="10730880" y="3812040"/>
            <a:ext cx="70452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2" name="CustomShape 35"/>
          <p:cNvSpPr/>
          <p:nvPr/>
        </p:nvSpPr>
        <p:spPr>
          <a:xfrm>
            <a:off x="6532200" y="4445640"/>
            <a:ext cx="1851480" cy="18324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63" name="Picture 28"/>
          <p:cNvPicPr/>
          <p:nvPr/>
        </p:nvPicPr>
        <p:blipFill>
          <a:blip r:embed="rId20"/>
          <a:stretch/>
        </p:blipFill>
        <p:spPr>
          <a:xfrm>
            <a:off x="407520" y="4434120"/>
            <a:ext cx="2559960" cy="200520"/>
          </a:xfrm>
          <a:prstGeom prst="rect">
            <a:avLst/>
          </a:prstGeom>
          <a:ln w="0">
            <a:noFill/>
          </a:ln>
        </p:spPr>
      </p:pic>
      <p:sp>
        <p:nvSpPr>
          <p:cNvPr id="464" name="PlaceHolder 3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465"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3.xml"/><Relationship Id="rId5" Type="http://schemas.openxmlformats.org/officeDocument/2006/relationships/image" Target="../media/image2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6522840" y="1845000"/>
            <a:ext cx="5260680" cy="1181880"/>
          </a:xfrm>
          <a:prstGeom prst="rect">
            <a:avLst/>
          </a:prstGeom>
          <a:noFill/>
          <a:ln w="0">
            <a:noFill/>
          </a:ln>
        </p:spPr>
        <p:txBody>
          <a:bodyPr lIns="0" tIns="0" rIns="0" bIns="0" anchor="b">
            <a:normAutofit/>
          </a:bodyPr>
          <a:lstStyle/>
          <a:p>
            <a:pPr algn="r">
              <a:lnSpc>
                <a:spcPts val="2999"/>
              </a:lnSpc>
              <a:spcAft>
                <a:spcPts val="601"/>
              </a:spcAft>
              <a:tabLst>
                <a:tab pos="0" algn="l"/>
              </a:tabLst>
            </a:pPr>
            <a:r>
              <a:rPr lang="en-US" sz="2600" b="0" strike="noStrike" spc="-1">
                <a:solidFill>
                  <a:srgbClr val="12ABDB"/>
                </a:solidFill>
                <a:latin typeface="Verdana"/>
              </a:rPr>
              <a:t>Fresh  Grads – Group Project</a:t>
            </a:r>
            <a:endParaRPr lang="en-US" sz="2600" b="0" strike="noStrike" spc="-1">
              <a:solidFill>
                <a:srgbClr val="000000"/>
              </a:solidFill>
              <a:latin typeface="Verdana"/>
            </a:endParaRPr>
          </a:p>
          <a:p>
            <a:pPr algn="r">
              <a:lnSpc>
                <a:spcPts val="2999"/>
              </a:lnSpc>
              <a:spcAft>
                <a:spcPts val="601"/>
              </a:spcAft>
              <a:tabLst>
                <a:tab pos="0" algn="l"/>
              </a:tabLst>
            </a:pPr>
            <a:r>
              <a:rPr lang="en-US" sz="2600" b="0" strike="noStrike" spc="-1">
                <a:solidFill>
                  <a:srgbClr val="12ABDB"/>
                </a:solidFill>
                <a:latin typeface="Verdana"/>
              </a:rPr>
              <a:t>Bug Tracking application</a:t>
            </a:r>
            <a:endParaRPr lang="en-US" sz="2600" b="0" strike="noStrike" spc="-1">
              <a:solidFill>
                <a:srgbClr val="000000"/>
              </a:solidFill>
              <a:latin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
          <p:cNvGrpSpPr/>
          <p:nvPr/>
        </p:nvGrpSpPr>
        <p:grpSpPr>
          <a:xfrm>
            <a:off x="5808600" y="1700640"/>
            <a:ext cx="6532560" cy="4665960"/>
            <a:chOff x="5808600" y="1700640"/>
            <a:chExt cx="6532560" cy="4665960"/>
          </a:xfrm>
        </p:grpSpPr>
        <p:pic>
          <p:nvPicPr>
            <p:cNvPr id="529" name="Picture 9"/>
            <p:cNvPicPr/>
            <p:nvPr/>
          </p:nvPicPr>
          <p:blipFill>
            <a:blip r:embed="rId2"/>
            <a:stretch/>
          </p:blipFill>
          <p:spPr>
            <a:xfrm>
              <a:off x="5808600" y="1700640"/>
              <a:ext cx="6532560" cy="4665960"/>
            </a:xfrm>
            <a:prstGeom prst="rect">
              <a:avLst/>
            </a:prstGeom>
            <a:ln w="0">
              <a:noFill/>
            </a:ln>
          </p:spPr>
        </p:pic>
        <p:sp>
          <p:nvSpPr>
            <p:cNvPr id="530" name="CustomShape 2"/>
            <p:cNvSpPr/>
            <p:nvPr/>
          </p:nvSpPr>
          <p:spPr>
            <a:xfrm>
              <a:off x="6561000" y="2061720"/>
              <a:ext cx="4904640" cy="2736000"/>
            </a:xfrm>
            <a:prstGeom prst="rect">
              <a:avLst/>
            </a:prstGeom>
            <a:gradFill rotWithShape="0">
              <a:gsLst>
                <a:gs pos="4400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1" name="Picture Placeholder 31"/>
          <p:cNvPicPr/>
          <p:nvPr/>
        </p:nvPicPr>
        <p:blipFill>
          <a:blip r:embed="rId3"/>
          <a:srcRect t="8398" b="8398"/>
          <a:stretch/>
        </p:blipFill>
        <p:spPr>
          <a:xfrm>
            <a:off x="6553080" y="2060640"/>
            <a:ext cx="4909680" cy="2722320"/>
          </a:xfrm>
          <a:prstGeom prst="rect">
            <a:avLst/>
          </a:prstGeom>
          <a:ln w="0">
            <a:noFill/>
          </a:ln>
        </p:spPr>
      </p:pic>
      <p:sp>
        <p:nvSpPr>
          <p:cNvPr id="532" name="TextShape 3"/>
          <p:cNvSpPr txBox="1"/>
          <p:nvPr/>
        </p:nvSpPr>
        <p:spPr>
          <a:xfrm>
            <a:off x="407880" y="404640"/>
            <a:ext cx="986400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solidFill>
                <a:srgbClr val="000000"/>
              </a:solidFill>
              <a:latin typeface="Verdana"/>
            </a:endParaRPr>
          </a:p>
        </p:txBody>
      </p:sp>
      <p:pic>
        <p:nvPicPr>
          <p:cNvPr id="533" name="Graphic 25"/>
          <p:cNvPicPr/>
          <p:nvPr/>
        </p:nvPicPr>
        <p:blipFill>
          <a:blip r:embed="rId4"/>
          <a:srcRect l="81836" t="-4712" b="16530"/>
          <a:stretch/>
        </p:blipFill>
        <p:spPr>
          <a:xfrm>
            <a:off x="11491560" y="164880"/>
            <a:ext cx="424080" cy="459360"/>
          </a:xfrm>
          <a:prstGeom prst="rect">
            <a:avLst/>
          </a:prstGeom>
          <a:ln w="0">
            <a:noFill/>
          </a:ln>
        </p:spPr>
      </p:pic>
      <p:pic>
        <p:nvPicPr>
          <p:cNvPr id="534" name="Graphic 30" descr="Help"/>
          <p:cNvPicPr/>
          <p:nvPr/>
        </p:nvPicPr>
        <p:blipFill>
          <a:blip r:embed="rId5"/>
          <a:stretch/>
        </p:blipFill>
        <p:spPr>
          <a:xfrm>
            <a:off x="1290960" y="2245680"/>
            <a:ext cx="3303000" cy="33030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407880" y="1028880"/>
            <a:ext cx="6695640" cy="5415120"/>
          </a:xfrm>
          <a:prstGeom prst="rect">
            <a:avLst/>
          </a:prstGeom>
          <a:noFill/>
          <a:ln w="0">
            <a:noFill/>
          </a:ln>
        </p:spPr>
        <p:txBody>
          <a:bodyPr lIns="0" tIns="0" rIns="0" bIns="0">
            <a:noAutofit/>
          </a:bodyPr>
          <a:lstStyle/>
          <a:p>
            <a:pPr>
              <a:lnSpc>
                <a:spcPts val="2001"/>
              </a:lnSpc>
              <a:spcAft>
                <a:spcPts val="1800"/>
              </a:spcAft>
              <a:tabLst>
                <a:tab pos="0" algn="l"/>
              </a:tabLst>
            </a:pPr>
            <a:r>
              <a:rPr lang="en-US" sz="1600" b="0" strike="noStrike" spc="-1">
                <a:solidFill>
                  <a:srgbClr val="FFFFFF"/>
                </a:solidFill>
                <a:latin typeface="Verdana"/>
              </a:rPr>
              <a:t>To Create an Application for bug tracking</a:t>
            </a:r>
            <a:endParaRPr lang="en-US" sz="1600" b="0" strike="noStrike" spc="-1">
              <a:solidFill>
                <a:srgbClr val="000000"/>
              </a:solidFill>
              <a:latin typeface="Verdana"/>
            </a:endParaRPr>
          </a:p>
          <a:p>
            <a:pPr>
              <a:lnSpc>
                <a:spcPts val="2001"/>
              </a:lnSpc>
              <a:spcAft>
                <a:spcPts val="1800"/>
              </a:spcAft>
              <a:tabLst>
                <a:tab pos="0" algn="l"/>
              </a:tabLst>
            </a:pPr>
            <a:r>
              <a:rPr lang="en-US" sz="1600" b="0" strike="noStrike" spc="-1">
                <a:solidFill>
                  <a:srgbClr val="FFFFFF"/>
                </a:solidFill>
                <a:latin typeface="Verdana"/>
              </a:rPr>
              <a:t>Employees</a:t>
            </a:r>
            <a:r>
              <a:rPr lang="en-IN" sz="1600" b="0" strike="noStrike" spc="-1">
                <a:solidFill>
                  <a:srgbClr val="FFFFFF"/>
                </a:solidFill>
                <a:latin typeface="Verdana"/>
              </a:rPr>
              <a:t> should be able to view the list of bugs which are open, closed and in progress.</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Users should be able to create the bugs.</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Admin should be able to perform below operations:</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1. Employee Management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2. Bug management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3. Admin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4. Project Module</a:t>
            </a:r>
            <a:endParaRPr lang="en-US" sz="1600" b="0" strike="noStrike" spc="-1">
              <a:solidFill>
                <a:srgbClr val="000000"/>
              </a:solidFill>
              <a:latin typeface="Verdana"/>
            </a:endParaRPr>
          </a:p>
          <a:p>
            <a:pPr>
              <a:lnSpc>
                <a:spcPts val="2001"/>
              </a:lnSpc>
              <a:spcAft>
                <a:spcPts val="1800"/>
              </a:spcAft>
              <a:tabLst>
                <a:tab pos="0" algn="l"/>
              </a:tabLst>
            </a:pPr>
            <a:r>
              <a:rPr lang="en-IN" sz="1600" b="0" strike="noStrike" spc="-1">
                <a:solidFill>
                  <a:srgbClr val="FFFFFF"/>
                </a:solidFill>
                <a:latin typeface="Verdana"/>
              </a:rPr>
              <a:t>5. Login Module</a:t>
            </a:r>
            <a:endParaRPr lang="en-US" sz="1600" b="0" strike="noStrike" spc="-1">
              <a:solidFill>
                <a:srgbClr val="000000"/>
              </a:solidFill>
              <a:latin typeface="Verdana"/>
            </a:endParaRPr>
          </a:p>
          <a:p>
            <a:pPr>
              <a:lnSpc>
                <a:spcPts val="2001"/>
              </a:lnSpc>
              <a:spcAft>
                <a:spcPts val="1800"/>
              </a:spcAft>
              <a:tabLst>
                <a:tab pos="0" algn="l"/>
              </a:tabLst>
            </a:pPr>
            <a:endParaRPr lang="en-US" sz="1600" b="0" strike="noStrike" spc="-1">
              <a:solidFill>
                <a:srgbClr val="000000"/>
              </a:solidFill>
              <a:latin typeface="Verdana"/>
            </a:endParaRPr>
          </a:p>
          <a:p>
            <a:pPr>
              <a:lnSpc>
                <a:spcPts val="2001"/>
              </a:lnSpc>
              <a:spcAft>
                <a:spcPts val="1800"/>
              </a:spcAft>
              <a:tabLst>
                <a:tab pos="0" algn="l"/>
              </a:tabLst>
            </a:pPr>
            <a:endParaRPr lang="en-US" sz="1600" b="0" strike="noStrike" spc="-1">
              <a:solidFill>
                <a:srgbClr val="000000"/>
              </a:solidFill>
              <a:latin typeface="Verdana"/>
            </a:endParaRPr>
          </a:p>
        </p:txBody>
      </p:sp>
      <p:sp>
        <p:nvSpPr>
          <p:cNvPr id="504" name="TextShape 2"/>
          <p:cNvSpPr txBox="1"/>
          <p:nvPr/>
        </p:nvSpPr>
        <p:spPr>
          <a:xfrm>
            <a:off x="407880" y="217080"/>
            <a:ext cx="10044360" cy="654120"/>
          </a:xfrm>
          <a:prstGeom prst="rect">
            <a:avLst/>
          </a:prstGeom>
          <a:noFill/>
          <a:ln w="0">
            <a:noFill/>
          </a:ln>
        </p:spPr>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solidFill>
                <a:srgbClr val="000000"/>
              </a:solidFill>
              <a:latin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Placeholder 3"/>
          <p:cNvPicPr/>
          <p:nvPr/>
        </p:nvPicPr>
        <p:blipFill>
          <a:blip r:embed="rId2"/>
          <a:stretch/>
        </p:blipFill>
        <p:spPr>
          <a:xfrm>
            <a:off x="4943880" y="-1800"/>
            <a:ext cx="7247880" cy="6859080"/>
          </a:xfrm>
          <a:prstGeom prst="rect">
            <a:avLst/>
          </a:prstGeom>
          <a:ln w="0">
            <a:noFill/>
          </a:ln>
        </p:spPr>
      </p:pic>
      <p:sp>
        <p:nvSpPr>
          <p:cNvPr id="506" name="TextShape 1"/>
          <p:cNvSpPr txBox="1"/>
          <p:nvPr/>
        </p:nvSpPr>
        <p:spPr>
          <a:xfrm>
            <a:off x="294840" y="372600"/>
            <a:ext cx="4477320" cy="820080"/>
          </a:xfrm>
          <a:prstGeom prst="rect">
            <a:avLst/>
          </a:prstGeom>
          <a:noFill/>
          <a:ln w="0">
            <a:noFill/>
          </a:ln>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Road Map</a:t>
            </a:r>
            <a:endParaRPr lang="en-US" sz="2600" b="0" strike="noStrike" spc="-1">
              <a:solidFill>
                <a:srgbClr val="000000"/>
              </a:solidFill>
              <a:latin typeface="Verdana"/>
            </a:endParaRPr>
          </a:p>
        </p:txBody>
      </p:sp>
      <p:sp>
        <p:nvSpPr>
          <p:cNvPr id="507" name="CustomShape 2"/>
          <p:cNvSpPr/>
          <p:nvPr/>
        </p:nvSpPr>
        <p:spPr>
          <a:xfrm>
            <a:off x="22320" y="1730880"/>
            <a:ext cx="7197120" cy="146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rPr>
              <a:t>Application will be developed in following Sprints –</a:t>
            </a:r>
            <a:endParaRPr lang="en-US" sz="1800" b="0" strike="noStrike" spc="-1">
              <a:latin typeface="Arial"/>
            </a:endParaRPr>
          </a:p>
          <a:p>
            <a:pPr marL="343080" indent="-342720">
              <a:lnSpc>
                <a:spcPct val="100000"/>
              </a:lnSpc>
              <a:buClr>
                <a:srgbClr val="000000"/>
              </a:buClr>
              <a:buFont typeface="Verdana"/>
              <a:buAutoNum type="arabicPeriod"/>
            </a:pPr>
            <a:r>
              <a:rPr lang="en-US" sz="1800" b="0" strike="noStrike" spc="-1">
                <a:solidFill>
                  <a:srgbClr val="000000"/>
                </a:solidFill>
                <a:latin typeface="Verdana"/>
              </a:rPr>
              <a:t>Core Java +JPA with Hibernate </a:t>
            </a:r>
            <a:endParaRPr lang="en-US" sz="1800" b="0" strike="noStrike" spc="-1">
              <a:latin typeface="Arial"/>
            </a:endParaRPr>
          </a:p>
          <a:p>
            <a:pPr marL="343080" indent="-342720">
              <a:lnSpc>
                <a:spcPct val="100000"/>
              </a:lnSpc>
              <a:buClr>
                <a:srgbClr val="000000"/>
              </a:buClr>
              <a:buFont typeface="Verdana"/>
              <a:buAutoNum type="arabicPeriod"/>
            </a:pPr>
            <a:r>
              <a:rPr lang="en-US" sz="1800" b="0" strike="noStrike" spc="-1">
                <a:solidFill>
                  <a:srgbClr val="000000"/>
                </a:solidFill>
                <a:latin typeface="Verdana"/>
              </a:rPr>
              <a:t>Spring Boot + Rest Controller + JPA with Hibernate</a:t>
            </a:r>
            <a:endParaRPr lang="en-US" sz="1800" b="0" strike="noStrike" spc="-1">
              <a:latin typeface="Arial"/>
            </a:endParaRPr>
          </a:p>
          <a:p>
            <a:pPr marL="343080" indent="-342720">
              <a:lnSpc>
                <a:spcPct val="100000"/>
              </a:lnSpc>
              <a:buClr>
                <a:srgbClr val="000000"/>
              </a:buClr>
              <a:buFont typeface="Verdana"/>
              <a:buAutoNum type="arabicPeriod"/>
            </a:pPr>
            <a:r>
              <a:rPr lang="en-US" sz="1800" b="0" strike="noStrike" spc="-1">
                <a:solidFill>
                  <a:srgbClr val="000000"/>
                </a:solidFill>
                <a:latin typeface="Verdana"/>
              </a:rPr>
              <a:t>Angular for UI design (Front End) + Integration with previous Sprint</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7712640" y="251280"/>
            <a:ext cx="3593880" cy="952920"/>
          </a:xfrm>
          <a:prstGeom prst="rect">
            <a:avLst/>
          </a:prstGeom>
          <a:noFill/>
          <a:ln w="0">
            <a:noFill/>
          </a:ln>
        </p:spPr>
        <p:txBody>
          <a:bodyPr lIns="0" tIns="0" rIns="0" bIns="0">
            <a:noAutofit/>
          </a:bodyPr>
          <a:lstStyle/>
          <a:p>
            <a:endParaRPr lang="en-US" sz="1800" b="0" strike="noStrike" spc="-1">
              <a:solidFill>
                <a:srgbClr val="000000"/>
              </a:solidFill>
              <a:latin typeface="Verdana"/>
            </a:endParaRPr>
          </a:p>
        </p:txBody>
      </p:sp>
      <p:sp>
        <p:nvSpPr>
          <p:cNvPr id="509" name="TextShape 2"/>
          <p:cNvSpPr txBox="1"/>
          <p:nvPr/>
        </p:nvSpPr>
        <p:spPr>
          <a:xfrm>
            <a:off x="407880" y="404640"/>
            <a:ext cx="698364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solidFill>
                <a:srgbClr val="000000"/>
              </a:solidFill>
              <a:latin typeface="Verdana"/>
            </a:endParaRPr>
          </a:p>
        </p:txBody>
      </p:sp>
      <p:sp>
        <p:nvSpPr>
          <p:cNvPr id="510" name="CustomShape 3"/>
          <p:cNvSpPr/>
          <p:nvPr/>
        </p:nvSpPr>
        <p:spPr>
          <a:xfrm>
            <a:off x="417600" y="1199160"/>
            <a:ext cx="5588280" cy="501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3080" indent="-342720">
              <a:lnSpc>
                <a:spcPts val="2200"/>
              </a:lnSpc>
              <a:spcAft>
                <a:spcPts val="601"/>
              </a:spcAft>
              <a:buClr>
                <a:srgbClr val="000000"/>
              </a:buClr>
              <a:buFont typeface="Verdana"/>
              <a:buAutoNum type="arabicPeriod"/>
            </a:pPr>
            <a:r>
              <a:rPr lang="en-US" sz="1800" b="0" strike="noStrike" spc="-1">
                <a:solidFill>
                  <a:srgbClr val="000000"/>
                </a:solidFill>
                <a:latin typeface="Verdana"/>
              </a:rPr>
              <a:t> Design </a:t>
            </a:r>
            <a:endParaRPr lang="en-US" sz="18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720">
              <a:lnSpc>
                <a:spcPts val="2200"/>
              </a:lnSpc>
              <a:spcAft>
                <a:spcPts val="601"/>
              </a:spcAft>
              <a:buClr>
                <a:srgbClr val="000000"/>
              </a:buClr>
              <a:buFont typeface="Verdana"/>
              <a:buAutoNum type="arabicPeriod"/>
            </a:pPr>
            <a:r>
              <a:rPr lang="en-US" sz="1800" b="0" strike="noStrike" spc="-1">
                <a:solidFill>
                  <a:srgbClr val="000000"/>
                </a:solidFill>
                <a:latin typeface="Verdana"/>
              </a:rPr>
              <a:t>TDD approach</a:t>
            </a:r>
            <a:endParaRPr lang="en-US" sz="18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Identify test cases for each module</a:t>
            </a:r>
            <a:endParaRPr lang="en-US" sz="14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Write Failing Test cases</a:t>
            </a:r>
            <a:endParaRPr lang="en-US" sz="1400" b="0" strike="noStrike" spc="-1">
              <a:latin typeface="Arial"/>
            </a:endParaRPr>
          </a:p>
          <a:p>
            <a:pPr marL="806400" lvl="2" indent="-342720">
              <a:lnSpc>
                <a:spcPts val="1599"/>
              </a:lnSpc>
              <a:spcAft>
                <a:spcPts val="601"/>
              </a:spcAft>
              <a:buClr>
                <a:srgbClr val="0070AD"/>
              </a:buClr>
              <a:buFont typeface="Verdana"/>
              <a:buAutoNum type="arabicPeriod"/>
            </a:pPr>
            <a:r>
              <a:rPr lang="en-US" sz="1400" b="0" strike="noStrike" spc="-1">
                <a:solidFill>
                  <a:srgbClr val="000000"/>
                </a:solidFill>
                <a:latin typeface="Verdana"/>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720">
              <a:lnSpc>
                <a:spcPts val="2200"/>
              </a:lnSpc>
              <a:spcAft>
                <a:spcPts val="601"/>
              </a:spcAft>
              <a:buClr>
                <a:srgbClr val="000000"/>
              </a:buClr>
              <a:buFont typeface="Verdana"/>
              <a:buAutoNum type="arabicPeriod"/>
            </a:pPr>
            <a:r>
              <a:rPr lang="en-US" sz="1800" b="0" strike="noStrike" spc="-1">
                <a:solidFill>
                  <a:srgbClr val="000000"/>
                </a:solidFill>
                <a:latin typeface="Verdana"/>
              </a:rPr>
              <a:t>Implement the case study in incremental manner</a:t>
            </a:r>
            <a:endParaRPr lang="en-US" sz="1800" b="0" strike="noStrike" spc="-1">
              <a:latin typeface="Arial"/>
            </a:endParaRPr>
          </a:p>
          <a:p>
            <a:pPr>
              <a:lnSpc>
                <a:spcPts val="2200"/>
              </a:lnSpc>
              <a:spcAft>
                <a:spcPts val="601"/>
              </a:spcAft>
              <a:tabLst>
                <a:tab pos="0" algn="l"/>
              </a:tabLst>
            </a:pPr>
            <a:endParaRPr lang="en-US" sz="1800" b="0" strike="noStrike" spc="-1">
              <a:latin typeface="Arial"/>
            </a:endParaRPr>
          </a:p>
          <a:p>
            <a:pPr>
              <a:lnSpc>
                <a:spcPts val="2200"/>
              </a:lnSpc>
              <a:spcAft>
                <a:spcPts val="601"/>
              </a:spcAft>
              <a:tabLst>
                <a:tab pos="0" algn="l"/>
              </a:tabLst>
            </a:pPr>
            <a:endParaRPr lang="en-US" sz="1800" b="0" strike="noStrike" spc="-1">
              <a:latin typeface="Arial"/>
            </a:endParaRPr>
          </a:p>
          <a:p>
            <a:pPr>
              <a:lnSpc>
                <a:spcPts val="2200"/>
              </a:lnSpc>
              <a:spcAft>
                <a:spcPts val="601"/>
              </a:spcAft>
              <a:tabLst>
                <a:tab pos="0" algn="l"/>
              </a:tabLst>
            </a:pPr>
            <a:r>
              <a:rPr lang="en-US" sz="1800" b="0" strike="noStrike" spc="-1">
                <a:solidFill>
                  <a:srgbClr val="000000"/>
                </a:solidFill>
                <a:latin typeface="Verdana"/>
              </a:rPr>
              <a:t> </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057360" y="374076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Login Module</a:t>
            </a:r>
            <a:endParaRPr lang="en-US" sz="1800" b="0" strike="noStrike" spc="-1">
              <a:latin typeface="Arial"/>
            </a:endParaRPr>
          </a:p>
        </p:txBody>
      </p:sp>
      <p:sp>
        <p:nvSpPr>
          <p:cNvPr id="512" name="CustomShape 2"/>
          <p:cNvSpPr/>
          <p:nvPr/>
        </p:nvSpPr>
        <p:spPr>
          <a:xfrm>
            <a:off x="650844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13" name="CustomShape 3"/>
          <p:cNvSpPr/>
          <p:nvPr/>
        </p:nvSpPr>
        <p:spPr>
          <a:xfrm>
            <a:off x="2967120" y="120636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Employee Module</a:t>
            </a:r>
            <a:endParaRPr lang="en-US" sz="1800" b="0" strike="noStrike" spc="-1">
              <a:latin typeface="Arial"/>
            </a:endParaRPr>
          </a:p>
        </p:txBody>
      </p:sp>
      <p:sp>
        <p:nvSpPr>
          <p:cNvPr id="514" name="CustomShape 4"/>
          <p:cNvSpPr/>
          <p:nvPr/>
        </p:nvSpPr>
        <p:spPr>
          <a:xfrm>
            <a:off x="2987280" y="371304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Project Module</a:t>
            </a:r>
            <a:endParaRPr lang="en-US" sz="1800" b="0" strike="noStrike" spc="-1">
              <a:latin typeface="Arial"/>
            </a:endParaRPr>
          </a:p>
        </p:txBody>
      </p:sp>
      <p:sp>
        <p:nvSpPr>
          <p:cNvPr id="515" name="CustomShape 5"/>
          <p:cNvSpPr/>
          <p:nvPr/>
        </p:nvSpPr>
        <p:spPr>
          <a:xfrm>
            <a:off x="9082440" y="1350000"/>
            <a:ext cx="1445400" cy="20606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516" name="Line 6"/>
          <p:cNvSpPr/>
          <p:nvPr/>
        </p:nvSpPr>
        <p:spPr>
          <a:xfrm>
            <a:off x="9082080" y="5457240"/>
            <a:ext cx="1446120" cy="0"/>
          </a:xfrm>
          <a:prstGeom prst="line">
            <a:avLst/>
          </a:prstGeom>
          <a:ln w="47625">
            <a:solidFill>
              <a:schemeClr val="bg1"/>
            </a:solidFill>
            <a:round/>
          </a:ln>
        </p:spPr>
        <p:style>
          <a:lnRef idx="1">
            <a:schemeClr val="accent1"/>
          </a:lnRef>
          <a:fillRef idx="0">
            <a:schemeClr val="accent1"/>
          </a:fillRef>
          <a:effectRef idx="0">
            <a:schemeClr val="accent1"/>
          </a:effectRef>
          <a:fontRef idx="minor"/>
        </p:style>
      </p:sp>
      <p:sp>
        <p:nvSpPr>
          <p:cNvPr id="517" name="CustomShape 7"/>
          <p:cNvSpPr/>
          <p:nvPr/>
        </p:nvSpPr>
        <p:spPr>
          <a:xfrm>
            <a:off x="1156320" y="340560"/>
            <a:ext cx="57369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rPr>
              <a:t>Modules</a:t>
            </a:r>
            <a:endParaRPr lang="en-US" sz="1800" b="0" strike="noStrike" spc="-1">
              <a:latin typeface="Arial"/>
            </a:endParaRPr>
          </a:p>
        </p:txBody>
      </p:sp>
      <p:sp>
        <p:nvSpPr>
          <p:cNvPr id="518" name="CustomShape 8"/>
          <p:cNvSpPr/>
          <p:nvPr/>
        </p:nvSpPr>
        <p:spPr>
          <a:xfrm>
            <a:off x="5973480" y="12528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5429"/>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Bug</a:t>
            </a:r>
            <a:endParaRPr lang="en-US" sz="1800" b="0" strike="noStrike" spc="-1">
              <a:latin typeface="Arial"/>
            </a:endParaRPr>
          </a:p>
          <a:p>
            <a:pPr algn="ctr">
              <a:lnSpc>
                <a:spcPct val="100000"/>
              </a:lnSpc>
            </a:pPr>
            <a:r>
              <a:rPr lang="pt-PT" sz="1800" b="0" strike="noStrike" spc="-1">
                <a:solidFill>
                  <a:srgbClr val="FFFFFF"/>
                </a:solidFill>
                <a:latin typeface="Verdana"/>
              </a:rPr>
              <a:t>Management Module</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1600200" y="677160"/>
            <a:ext cx="1523520" cy="346320"/>
          </a:xfrm>
          <a:prstGeom prst="rect">
            <a:avLst/>
          </a:prstGeom>
          <a:noFill/>
          <a:ln w="0">
            <a:noFill/>
          </a:ln>
        </p:spPr>
        <p:txBody>
          <a:bodyPr lIns="90000" tIns="45000" rIns="90000" bIns="45000">
            <a:noAutofit/>
          </a:bodyPr>
          <a:lstStyle/>
          <a:p>
            <a:r>
              <a:rPr lang="en-US" sz="1800" b="0" strike="noStrike" spc="-1">
                <a:latin typeface="Arial"/>
              </a:rPr>
              <a:t>Class Design</a:t>
            </a:r>
          </a:p>
        </p:txBody>
      </p:sp>
      <p:pic>
        <p:nvPicPr>
          <p:cNvPr id="521" name="Picture 520"/>
          <p:cNvPicPr/>
          <p:nvPr/>
        </p:nvPicPr>
        <p:blipFill>
          <a:blip r:embed="rId2"/>
          <a:stretch/>
        </p:blipFill>
        <p:spPr>
          <a:xfrm>
            <a:off x="1828800" y="1489320"/>
            <a:ext cx="7426080" cy="43434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E5E9401-9FCA-6DAB-024C-6B8F31F40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1" y="552450"/>
            <a:ext cx="11110105" cy="5753100"/>
          </a:xfrm>
          <a:prstGeom prst="rect">
            <a:avLst/>
          </a:prstGeom>
        </p:spPr>
      </p:pic>
    </p:spTree>
    <p:extLst>
      <p:ext uri="{BB962C8B-B14F-4D97-AF65-F5344CB8AC3E}">
        <p14:creationId xmlns:p14="http://schemas.microsoft.com/office/powerpoint/2010/main" val="1123063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1353960" y="626760"/>
            <a:ext cx="1523520" cy="346320"/>
          </a:xfrm>
          <a:prstGeom prst="rect">
            <a:avLst/>
          </a:prstGeom>
          <a:noFill/>
          <a:ln w="0">
            <a:noFill/>
          </a:ln>
        </p:spPr>
        <p:txBody>
          <a:bodyPr lIns="90000" tIns="45000" rIns="90000" bIns="45000">
            <a:noAutofit/>
          </a:bodyPr>
          <a:lstStyle/>
          <a:p>
            <a:r>
              <a:rPr lang="en-US" sz="1800" b="0" strike="noStrike" spc="-1">
                <a:latin typeface="Arial"/>
              </a:rPr>
              <a:t>Class Design</a:t>
            </a:r>
          </a:p>
        </p:txBody>
      </p:sp>
      <p:sp>
        <p:nvSpPr>
          <p:cNvPr id="523" name="TextShape 2"/>
          <p:cNvSpPr txBox="1"/>
          <p:nvPr/>
        </p:nvSpPr>
        <p:spPr>
          <a:xfrm>
            <a:off x="1371600" y="1143000"/>
            <a:ext cx="1893600" cy="346320"/>
          </a:xfrm>
          <a:prstGeom prst="rect">
            <a:avLst/>
          </a:prstGeom>
          <a:noFill/>
          <a:ln w="0">
            <a:noFill/>
          </a:ln>
        </p:spPr>
        <p:txBody>
          <a:bodyPr lIns="90000" tIns="45000" rIns="90000" bIns="45000">
            <a:noAutofit/>
          </a:bodyPr>
          <a:lstStyle/>
          <a:p>
            <a:r>
              <a:rPr lang="en-US" sz="1800" b="0" u="sng" strike="noStrike" spc="-1">
                <a:uFillTx/>
                <a:latin typeface="Arial"/>
              </a:rPr>
              <a:t>Service</a:t>
            </a:r>
            <a:r>
              <a:rPr lang="en-US" sz="1800" b="0" strike="noStrike" spc="-1">
                <a:latin typeface="Arial"/>
              </a:rPr>
              <a:t> </a:t>
            </a:r>
            <a:r>
              <a:rPr lang="en-US" sz="1800" b="0" u="sng" strike="noStrike" spc="-1">
                <a:uFillTx/>
                <a:latin typeface="Arial"/>
              </a:rPr>
              <a:t>Interface</a:t>
            </a:r>
            <a:endParaRPr lang="en-US" sz="1800" b="0" strike="noStrike" spc="-1">
              <a:latin typeface="Arial"/>
            </a:endParaRPr>
          </a:p>
        </p:txBody>
      </p:sp>
      <p:pic>
        <p:nvPicPr>
          <p:cNvPr id="524" name="Picture 523"/>
          <p:cNvPicPr/>
          <p:nvPr/>
        </p:nvPicPr>
        <p:blipFill>
          <a:blip r:embed="rId2"/>
          <a:stretch/>
        </p:blipFill>
        <p:spPr>
          <a:xfrm>
            <a:off x="1795320" y="1665360"/>
            <a:ext cx="7905240" cy="4038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Shape 1"/>
          <p:cNvSpPr txBox="1"/>
          <p:nvPr/>
        </p:nvSpPr>
        <p:spPr>
          <a:xfrm>
            <a:off x="1600200" y="339480"/>
            <a:ext cx="1523520" cy="346320"/>
          </a:xfrm>
          <a:prstGeom prst="rect">
            <a:avLst/>
          </a:prstGeom>
          <a:noFill/>
          <a:ln w="0">
            <a:noFill/>
          </a:ln>
        </p:spPr>
        <p:txBody>
          <a:bodyPr lIns="90000" tIns="45000" rIns="90000" bIns="45000">
            <a:noAutofit/>
          </a:bodyPr>
          <a:lstStyle/>
          <a:p>
            <a:r>
              <a:rPr lang="en-US" sz="1800" b="0" strike="noStrike" spc="-1">
                <a:latin typeface="Arial"/>
              </a:rPr>
              <a:t>Class Design</a:t>
            </a:r>
          </a:p>
        </p:txBody>
      </p:sp>
      <p:sp>
        <p:nvSpPr>
          <p:cNvPr id="526" name="TextShape 2"/>
          <p:cNvSpPr txBox="1"/>
          <p:nvPr/>
        </p:nvSpPr>
        <p:spPr>
          <a:xfrm>
            <a:off x="1828800" y="685800"/>
            <a:ext cx="1334520" cy="346320"/>
          </a:xfrm>
          <a:prstGeom prst="rect">
            <a:avLst/>
          </a:prstGeom>
          <a:noFill/>
          <a:ln w="0">
            <a:noFill/>
          </a:ln>
        </p:spPr>
        <p:txBody>
          <a:bodyPr lIns="90000" tIns="45000" rIns="90000" bIns="45000">
            <a:noAutofit/>
          </a:bodyPr>
          <a:lstStyle/>
          <a:p>
            <a:r>
              <a:rPr lang="en-US" sz="1800" b="0" u="sng" strike="noStrike" spc="-1">
                <a:uFillTx/>
                <a:latin typeface="Arial"/>
              </a:rPr>
              <a:t>Repository:</a:t>
            </a:r>
          </a:p>
        </p:txBody>
      </p:sp>
      <p:pic>
        <p:nvPicPr>
          <p:cNvPr id="527" name="Picture 526"/>
          <p:cNvPicPr/>
          <p:nvPr/>
        </p:nvPicPr>
        <p:blipFill>
          <a:blip r:embed="rId2"/>
          <a:stretch/>
        </p:blipFill>
        <p:spPr>
          <a:xfrm>
            <a:off x="2081160" y="1313640"/>
            <a:ext cx="7543440" cy="4190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10832</TotalTime>
  <Words>172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11</vt:i4>
      </vt:variant>
    </vt:vector>
  </HeadingPairs>
  <TitlesOfParts>
    <vt:vector size="23" baseType="lpstr">
      <vt:lpstr>Arial</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Manish Rawat</cp:lastModifiedBy>
  <cp:revision>53</cp:revision>
  <dcterms:created xsi:type="dcterms:W3CDTF">2018-05-28T05:37:39Z</dcterms:created>
  <dcterms:modified xsi:type="dcterms:W3CDTF">2022-07-16T09:58:53Z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