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03B5-83F2-41A5-BDFD-0C86B896AB63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A8C44-BFA1-448C-BD4D-0D779C448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02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03B5-83F2-41A5-BDFD-0C86B896AB63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A8C44-BFA1-448C-BD4D-0D779C448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42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03B5-83F2-41A5-BDFD-0C86B896AB63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A8C44-BFA1-448C-BD4D-0D779C4483A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1815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03B5-83F2-41A5-BDFD-0C86B896AB63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A8C44-BFA1-448C-BD4D-0D779C448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849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03B5-83F2-41A5-BDFD-0C86B896AB63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A8C44-BFA1-448C-BD4D-0D779C4483A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6175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03B5-83F2-41A5-BDFD-0C86B896AB63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A8C44-BFA1-448C-BD4D-0D779C448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444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03B5-83F2-41A5-BDFD-0C86B896AB63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A8C44-BFA1-448C-BD4D-0D779C448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07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03B5-83F2-41A5-BDFD-0C86B896AB63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A8C44-BFA1-448C-BD4D-0D779C448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72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03B5-83F2-41A5-BDFD-0C86B896AB63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A8C44-BFA1-448C-BD4D-0D779C448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29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03B5-83F2-41A5-BDFD-0C86B896AB63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A8C44-BFA1-448C-BD4D-0D779C448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55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03B5-83F2-41A5-BDFD-0C86B896AB63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A8C44-BFA1-448C-BD4D-0D779C448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651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03B5-83F2-41A5-BDFD-0C86B896AB63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A8C44-BFA1-448C-BD4D-0D779C448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55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03B5-83F2-41A5-BDFD-0C86B896AB63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A8C44-BFA1-448C-BD4D-0D779C448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798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03B5-83F2-41A5-BDFD-0C86B896AB63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A8C44-BFA1-448C-BD4D-0D779C448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77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03B5-83F2-41A5-BDFD-0C86B896AB63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A8C44-BFA1-448C-BD4D-0D779C448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38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403B5-83F2-41A5-BDFD-0C86B896AB63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A8C44-BFA1-448C-BD4D-0D779C448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52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403B5-83F2-41A5-BDFD-0C86B896AB63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39A8C44-BFA1-448C-BD4D-0D779C4483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23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4083-545D-5A15-69BC-888581F57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684" y="758952"/>
            <a:ext cx="10550996" cy="1527048"/>
          </a:xfrm>
        </p:spPr>
        <p:txBody>
          <a:bodyPr/>
          <a:lstStyle/>
          <a:p>
            <a:pPr algn="l"/>
            <a:r>
              <a:rPr lang="en-US" sz="4000" b="1" dirty="0"/>
              <a:t>Impact of Food Habits on Health Score</a:t>
            </a:r>
            <a:endParaRPr lang="en-IN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2DFA1-BA2C-4A19-3331-CA5098340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684" y="2521974"/>
            <a:ext cx="10553767" cy="3076647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A Data-Driven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en-US" sz="2000" dirty="0">
                <a:solidFill>
                  <a:schemeClr val="tx1"/>
                </a:solidFill>
              </a:rPr>
              <a:t> of Dietary Habits and Public Health Outcomes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29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64D95E8-99F4-303E-77B7-53B1E5D6807C}"/>
              </a:ext>
            </a:extLst>
          </p:cNvPr>
          <p:cNvGrpSpPr/>
          <p:nvPr/>
        </p:nvGrpSpPr>
        <p:grpSpPr>
          <a:xfrm>
            <a:off x="7280029" y="1946787"/>
            <a:ext cx="4572758" cy="4527038"/>
            <a:chOff x="0" y="0"/>
            <a:chExt cx="3773424" cy="491337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626FDF1-7FA9-7978-FA7E-CF6A1B9140B4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653540" y="85344"/>
              <a:ext cx="1379220" cy="65532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B06E982-2ADB-49DB-90B0-0FE8F3E09AFD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798064" y="598932"/>
              <a:ext cx="705612" cy="69646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1729422-43BC-B2B3-DC32-6FD44BDA97CE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29540" y="531876"/>
              <a:ext cx="961644" cy="95554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8FBCEEA-2D82-1104-FEF5-05E91ACFBB00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0" y="1088136"/>
              <a:ext cx="3773424" cy="382524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C80EE23-FBE7-511A-18FC-A83613D08723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1031748" y="0"/>
              <a:ext cx="836676" cy="760476"/>
            </a:xfrm>
            <a:prstGeom prst="rect">
              <a:avLst/>
            </a:prstGeom>
          </p:spPr>
        </p:pic>
      </p:grpSp>
      <p:sp>
        <p:nvSpPr>
          <p:cNvPr id="10" name="Title 9">
            <a:extLst>
              <a:ext uri="{FF2B5EF4-FFF2-40B4-BE49-F238E27FC236}">
                <a16:creationId xmlns:a16="http://schemas.microsoft.com/office/drawing/2014/main" id="{DAC36121-F394-7C7D-8F85-BF1DB3EA8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74227"/>
          </a:xfrm>
        </p:spPr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  <a:ea typeface="Arial" panose="020B0604020202020204" pitchFamily="34" charset="0"/>
              </a:rPr>
              <a:t>Project Objective</a:t>
            </a:r>
            <a:endParaRPr lang="en-IN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6C71AA1-710A-0D01-28C1-66557B7CC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946787"/>
            <a:ext cx="4937760" cy="401374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examine the influence of food habits, dietary preferences, and lifestyle choices on individual health scores across diverse demographic segments in India, using data visualization and analytics.</a:t>
            </a:r>
          </a:p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goal is to support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data-driven policy development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preventive healthcare, national nutrition programs, and regional wellness initiatives.</a:t>
            </a:r>
          </a:p>
        </p:txBody>
      </p:sp>
    </p:spTree>
    <p:extLst>
      <p:ext uri="{BB962C8B-B14F-4D97-AF65-F5344CB8AC3E}">
        <p14:creationId xmlns:p14="http://schemas.microsoft.com/office/powerpoint/2010/main" val="3565969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>
            <a:extLst>
              <a:ext uri="{FF2B5EF4-FFF2-40B4-BE49-F238E27FC236}">
                <a16:creationId xmlns:a16="http://schemas.microsoft.com/office/drawing/2014/main" id="{851A8AAC-6871-CA88-8E81-795890750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7238"/>
            <a:ext cx="89193" cy="651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3174" tIns="45720" rIns="91440" bIns="325335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0D0E2766-F89E-8C67-802F-50BA48060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Scope of Analysis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C0B0486D-7268-E361-FD32-8A264765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Analyze health score distribution by: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Gender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Region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Study the impact of: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Daily calorie intake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Diet type (Vegetarian, Vegan, Non-Vegetarian)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Primary cuisine preferences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Spice, sugar, and salt intake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Exercise levels and BMI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 correlations with common diseases (e.g., diabetes, hypertension)</a:t>
            </a:r>
          </a:p>
        </p:txBody>
      </p:sp>
    </p:spTree>
    <p:extLst>
      <p:ext uri="{BB962C8B-B14F-4D97-AF65-F5344CB8AC3E}">
        <p14:creationId xmlns:p14="http://schemas.microsoft.com/office/powerpoint/2010/main" val="105755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3236">
            <a:extLst>
              <a:ext uri="{FF2B5EF4-FFF2-40B4-BE49-F238E27FC236}">
                <a16:creationId xmlns:a16="http://schemas.microsoft.com/office/drawing/2014/main" id="{1EFEE7C1-7B88-8164-B9CA-5AF0303DF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045" y="3085716"/>
            <a:ext cx="2757437" cy="310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9E8D8E3-A05B-40C6-13D6-FEF78EA33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0930C7-938E-13C4-0729-30C88584E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Columns Used: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Person_ID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Age, Gender, Region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Diet_Type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Primary_Cuisine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Spice_Level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Daily_Calorie_Intake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Sugar_Intake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Salt_Intake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Exercise_Level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BMI,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Food_Frequency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Common_Diseases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Health_Impact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Health_Score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Source: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[Mention if internal, government-collected, or public dataset]</a:t>
            </a:r>
          </a:p>
          <a:p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047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FA053-553B-861E-EAED-E76448A76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3236">
            <a:extLst>
              <a:ext uri="{FF2B5EF4-FFF2-40B4-BE49-F238E27FC236}">
                <a16:creationId xmlns:a16="http://schemas.microsoft.com/office/drawing/2014/main" id="{0BF517B1-1713-D57E-7779-CE370DD6E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045" y="3085716"/>
            <a:ext cx="2757437" cy="310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B33DF88-719E-67DE-3011-67566A12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Highlights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21D8C7-33C1-87AC-0484-11473AB65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8077"/>
            <a:ext cx="8596668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Visuals included in Power BI:</a:t>
            </a:r>
          </a:p>
          <a:p>
            <a:pPr lvl="1"/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Bar charts (Health Score by Diet Type &amp; Region)</a:t>
            </a:r>
          </a:p>
          <a:p>
            <a:pPr lvl="1"/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Pie charts (Diet Type &amp; Cuisine breakdown)</a:t>
            </a:r>
          </a:p>
          <a:p>
            <a:pPr lvl="1"/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 charts (Calorie intake vs Age)</a:t>
            </a:r>
          </a:p>
          <a:p>
            <a:pPr lvl="1"/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Scatter plots (BMI vs Health Score)</a:t>
            </a:r>
          </a:p>
          <a:p>
            <a:pPr lvl="1"/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Heatmaps (Sugar/Salt Intake vs Health Score)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Filters/Slicers for:</a:t>
            </a:r>
          </a:p>
          <a:p>
            <a:pPr lvl="1"/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 group</a:t>
            </a:r>
          </a:p>
          <a:p>
            <a:pPr lvl="1"/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Gender</a:t>
            </a:r>
          </a:p>
          <a:p>
            <a:pPr lvl="1"/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Region</a:t>
            </a:r>
          </a:p>
          <a:p>
            <a:pPr lvl="1"/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Diet Type</a:t>
            </a:r>
          </a:p>
          <a:p>
            <a:pPr lvl="1"/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Disease</a:t>
            </a:r>
          </a:p>
        </p:txBody>
      </p:sp>
    </p:spTree>
    <p:extLst>
      <p:ext uri="{BB962C8B-B14F-4D97-AF65-F5344CB8AC3E}">
        <p14:creationId xmlns:p14="http://schemas.microsoft.com/office/powerpoint/2010/main" val="1886517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6C29E-FF6F-94CE-B645-F21F43413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3236">
            <a:extLst>
              <a:ext uri="{FF2B5EF4-FFF2-40B4-BE49-F238E27FC236}">
                <a16:creationId xmlns:a16="http://schemas.microsoft.com/office/drawing/2014/main" id="{69899934-9E5C-5F13-9847-4269807F2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768" y="3085313"/>
            <a:ext cx="2757437" cy="310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B0B3C62-FACF-D3FF-9C3F-B9E4535FB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189703"/>
          </a:xfrm>
        </p:spPr>
        <p:txBody>
          <a:bodyPr/>
          <a:lstStyle/>
          <a:p>
            <a:r>
              <a:rPr lang="en-IN" dirty="0"/>
              <a:t>Key Insights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1631310-9D49-8C8E-CF10-1EE8539F0F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261755"/>
            <a:ext cx="7773492" cy="3678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sugar and salt intake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associated with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 health scores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Vegetarian diets and balanced calorie intake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yield higher scores.</a:t>
            </a:r>
          </a:p>
          <a:p>
            <a:pPr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Regular exercise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improves BMI and correlates with better health.</a:t>
            </a:r>
          </a:p>
          <a:p>
            <a:pPr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Regions like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South and West India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showed better average health outcomes.</a:t>
            </a:r>
          </a:p>
          <a:p>
            <a:pPr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Spice level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moderate impact, but high levels correlate with gastrointestinal issues.</a:t>
            </a:r>
          </a:p>
        </p:txBody>
      </p:sp>
    </p:spTree>
    <p:extLst>
      <p:ext uri="{BB962C8B-B14F-4D97-AF65-F5344CB8AC3E}">
        <p14:creationId xmlns:p14="http://schemas.microsoft.com/office/powerpoint/2010/main" val="8086294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327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Facet</vt:lpstr>
      <vt:lpstr>Impact of Food Habits on Health Score</vt:lpstr>
      <vt:lpstr>Project Objective</vt:lpstr>
      <vt:lpstr>Scope of Analysis</vt:lpstr>
      <vt:lpstr>Dataset Overview</vt:lpstr>
      <vt:lpstr>Dashboard Highlights</vt:lpstr>
      <vt:lpstr>Key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3</cp:revision>
  <dcterms:created xsi:type="dcterms:W3CDTF">2025-06-22T15:35:35Z</dcterms:created>
  <dcterms:modified xsi:type="dcterms:W3CDTF">2025-07-26T12:04:34Z</dcterms:modified>
</cp:coreProperties>
</file>