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smtClean="0"/>
              <a:t>How CoreModel, CoreDal, CoreMixin factory works</a:t>
            </a:r>
            <a:endParaRPr lang="en-IN" sz="4800" dirty="0"/>
          </a:p>
        </p:txBody>
      </p:sp>
      <p:sp>
        <p:nvSpPr>
          <p:cNvPr id="3" name="Subtitle 2"/>
          <p:cNvSpPr>
            <a:spLocks noGrp="1"/>
          </p:cNvSpPr>
          <p:nvPr>
            <p:ph type="subTitle" idx="1"/>
          </p:nvPr>
        </p:nvSpPr>
        <p:spPr/>
        <p:txBody>
          <a:bodyPr/>
          <a:lstStyle/>
          <a:p>
            <a:r>
              <a:rPr lang="en-IN" dirty="0" smtClean="0"/>
              <a:t>Prepared By:- Manish Parmar</a:t>
            </a:r>
            <a:endParaRPr lang="en-IN" dirty="0"/>
          </a:p>
        </p:txBody>
      </p:sp>
    </p:spTree>
    <p:extLst>
      <p:ext uri="{BB962C8B-B14F-4D97-AF65-F5344CB8AC3E}">
        <p14:creationId xmlns:p14="http://schemas.microsoft.com/office/powerpoint/2010/main" val="329777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factory?</a:t>
            </a:r>
            <a:endParaRPr lang="en-IN" dirty="0"/>
          </a:p>
        </p:txBody>
      </p:sp>
      <p:sp>
        <p:nvSpPr>
          <p:cNvPr id="3" name="Content Placeholder 2"/>
          <p:cNvSpPr>
            <a:spLocks noGrp="1"/>
          </p:cNvSpPr>
          <p:nvPr>
            <p:ph idx="1"/>
          </p:nvPr>
        </p:nvSpPr>
        <p:spPr/>
        <p:txBody>
          <a:bodyPr/>
          <a:lstStyle/>
          <a:p>
            <a:r>
              <a:rPr lang="en-US" dirty="0"/>
              <a:t>A factory is a simple function which allows us to add some logic to a created object and return the created </a:t>
            </a:r>
            <a:r>
              <a:rPr lang="en-US" dirty="0" smtClean="0"/>
              <a:t>object</a:t>
            </a:r>
          </a:p>
          <a:p>
            <a:r>
              <a:rPr lang="en-US" dirty="0"/>
              <a:t>The factory is also used to create/return a function in the form of </a:t>
            </a:r>
            <a:r>
              <a:rPr lang="en-US" b="1" dirty="0"/>
              <a:t>reusable code</a:t>
            </a:r>
            <a:r>
              <a:rPr lang="en-US" dirty="0"/>
              <a:t> which can be used anywhere within the </a:t>
            </a:r>
            <a:r>
              <a:rPr lang="en-US" dirty="0" smtClean="0"/>
              <a:t>application</a:t>
            </a:r>
          </a:p>
          <a:p>
            <a:r>
              <a:rPr lang="en-US" dirty="0"/>
              <a:t>Whenever we create an object using factory it always returns a new instance for that object. The object returned by the factory can be </a:t>
            </a:r>
            <a:r>
              <a:rPr lang="en-US" dirty="0" smtClean="0"/>
              <a:t>integrated (</a:t>
            </a:r>
            <a:r>
              <a:rPr lang="en-US" dirty="0"/>
              <a:t>injectible) with different components of the Angularjs framework such as controller, service, filter or directive</a:t>
            </a:r>
            <a:r>
              <a:rPr lang="en-US" dirty="0" smtClean="0"/>
              <a:t>.</a:t>
            </a:r>
          </a:p>
          <a:p>
            <a:r>
              <a:rPr lang="en-US" dirty="0" smtClean="0"/>
              <a:t>CoreModel, CoreDal</a:t>
            </a:r>
            <a:r>
              <a:rPr lang="en-US" dirty="0"/>
              <a:t> </a:t>
            </a:r>
            <a:r>
              <a:rPr lang="en-US" dirty="0" smtClean="0"/>
              <a:t>and CoreMixin are main factory in our application</a:t>
            </a:r>
            <a:endParaRPr lang="en-IN" dirty="0"/>
          </a:p>
        </p:txBody>
      </p:sp>
    </p:spTree>
    <p:extLst>
      <p:ext uri="{BB962C8B-B14F-4D97-AF65-F5344CB8AC3E}">
        <p14:creationId xmlns:p14="http://schemas.microsoft.com/office/powerpoint/2010/main" val="169538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CoreModel</a:t>
            </a:r>
            <a:endParaRPr lang="en-IN" dirty="0"/>
          </a:p>
        </p:txBody>
      </p:sp>
      <p:sp>
        <p:nvSpPr>
          <p:cNvPr id="3" name="Content Placeholder 2"/>
          <p:cNvSpPr>
            <a:spLocks noGrp="1"/>
          </p:cNvSpPr>
          <p:nvPr>
            <p:ph idx="1"/>
          </p:nvPr>
        </p:nvSpPr>
        <p:spPr/>
        <p:txBody>
          <a:bodyPr/>
          <a:lstStyle/>
          <a:p>
            <a:r>
              <a:rPr lang="en-IN" dirty="0" smtClean="0"/>
              <a:t>When we create new model using factory, in this model create new object and in this object create function that we need </a:t>
            </a:r>
          </a:p>
          <a:p>
            <a:r>
              <a:rPr lang="en-IN" dirty="0" smtClean="0"/>
              <a:t>In this newly created object two function deserialize and serialize are there. Serialize for sending data to the database and deserialize for arriving data from database </a:t>
            </a:r>
          </a:p>
          <a:p>
            <a:r>
              <a:rPr lang="en-IN" dirty="0" smtClean="0"/>
              <a:t>And passed this new object in our main factory </a:t>
            </a:r>
            <a:r>
              <a:rPr lang="en-IN" b="1" dirty="0" smtClean="0"/>
              <a:t>CoreModel </a:t>
            </a:r>
            <a:r>
              <a:rPr lang="en-IN" dirty="0" smtClean="0"/>
              <a:t>like this:</a:t>
            </a:r>
          </a:p>
          <a:p>
            <a:pPr marL="0" indent="0">
              <a:buNone/>
            </a:pPr>
            <a:r>
              <a:rPr lang="en-IN" b="1" dirty="0"/>
              <a:t>	</a:t>
            </a:r>
            <a:r>
              <a:rPr lang="en-IN" dirty="0" smtClean="0"/>
              <a:t>return new CoreModel(“name”,object)</a:t>
            </a:r>
          </a:p>
          <a:p>
            <a:r>
              <a:rPr lang="en-IN" dirty="0" smtClean="0"/>
              <a:t>In CoreModel factory we add extra property like id, guid, collectionName, dateLastUpdated and</a:t>
            </a:r>
            <a:r>
              <a:rPr lang="en-IN" baseline="-25000" dirty="0" smtClean="0"/>
              <a:t> </a:t>
            </a:r>
            <a:r>
              <a:rPr lang="en-IN" dirty="0" smtClean="0"/>
              <a:t> extra function</a:t>
            </a:r>
          </a:p>
          <a:p>
            <a:pPr marL="0" indent="0">
              <a:buNone/>
            </a:pPr>
            <a:endParaRPr lang="en-IN" dirty="0" smtClean="0"/>
          </a:p>
          <a:p>
            <a:pPr marL="0" indent="0">
              <a:buNone/>
            </a:pPr>
            <a:endParaRPr lang="en-IN" b="1" dirty="0"/>
          </a:p>
          <a:p>
            <a:endParaRPr lang="en-IN" dirty="0"/>
          </a:p>
        </p:txBody>
      </p:sp>
    </p:spTree>
    <p:extLst>
      <p:ext uri="{BB962C8B-B14F-4D97-AF65-F5344CB8AC3E}">
        <p14:creationId xmlns:p14="http://schemas.microsoft.com/office/powerpoint/2010/main" val="179078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CoreDal	</a:t>
            </a:r>
            <a:endParaRPr lang="en-IN" dirty="0"/>
          </a:p>
        </p:txBody>
      </p:sp>
      <p:sp>
        <p:nvSpPr>
          <p:cNvPr id="3" name="Content Placeholder 2"/>
          <p:cNvSpPr>
            <a:spLocks noGrp="1"/>
          </p:cNvSpPr>
          <p:nvPr>
            <p:ph idx="1"/>
          </p:nvPr>
        </p:nvSpPr>
        <p:spPr/>
        <p:txBody>
          <a:bodyPr/>
          <a:lstStyle/>
          <a:p>
            <a:r>
              <a:rPr lang="en-IN" dirty="0" smtClean="0"/>
              <a:t>DAL is data access layer which provides access to data stored in database</a:t>
            </a:r>
          </a:p>
          <a:p>
            <a:r>
              <a:rPr lang="en-IN" dirty="0" smtClean="0"/>
              <a:t>In CoreDal factory basic function are there for data access like getAll, getById and delete and update</a:t>
            </a:r>
          </a:p>
          <a:p>
            <a:r>
              <a:rPr lang="en-IN" dirty="0" smtClean="0"/>
              <a:t>When we create new DAL factory, in this factory we passed model and extra function in CoreDal factory like this:</a:t>
            </a:r>
          </a:p>
          <a:p>
            <a:pPr marL="0" indent="0">
              <a:buNone/>
            </a:pPr>
            <a:r>
              <a:rPr lang="en-IN" dirty="0"/>
              <a:t>	</a:t>
            </a:r>
            <a:r>
              <a:rPr lang="en-IN" dirty="0" smtClean="0"/>
              <a:t>return new CoreDaL(“name”,Model,{extra function})</a:t>
            </a:r>
          </a:p>
          <a:p>
            <a:r>
              <a:rPr lang="en-IN" dirty="0" smtClean="0"/>
              <a:t>When we used function of new Dal in other factory, controller and service then we need inject this factory and access function like CoreDalApp.getAll() or CoreDalApp.subscribeToBillingPlan(parameter) where CoreDalApp is our newly created DAL factory</a:t>
            </a:r>
            <a:endParaRPr lang="en-IN" dirty="0"/>
          </a:p>
          <a:p>
            <a:endParaRPr lang="en-IN" dirty="0" smtClean="0"/>
          </a:p>
        </p:txBody>
      </p:sp>
    </p:spTree>
    <p:extLst>
      <p:ext uri="{BB962C8B-B14F-4D97-AF65-F5344CB8AC3E}">
        <p14:creationId xmlns:p14="http://schemas.microsoft.com/office/powerpoint/2010/main" val="26388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CoreMixin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8210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089" y="2760481"/>
            <a:ext cx="8911687" cy="1280890"/>
          </a:xfrm>
        </p:spPr>
        <p:txBody>
          <a:bodyPr anchor="ctr">
            <a:normAutofit/>
          </a:bodyPr>
          <a:lstStyle/>
          <a:p>
            <a:pPr algn="ctr"/>
            <a:r>
              <a:rPr lang="en-IN" sz="7200" dirty="0" smtClean="0"/>
              <a:t>Thank You</a:t>
            </a:r>
            <a:endParaRPr lang="en-IN" sz="7200" dirty="0"/>
          </a:p>
        </p:txBody>
      </p:sp>
    </p:spTree>
    <p:extLst>
      <p:ext uri="{BB962C8B-B14F-4D97-AF65-F5344CB8AC3E}">
        <p14:creationId xmlns:p14="http://schemas.microsoft.com/office/powerpoint/2010/main" val="26281264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703</TotalTime>
  <Words>173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How CoreModel, CoreDal, CoreMixin factory works</vt:lpstr>
      <vt:lpstr>What is factory?</vt:lpstr>
      <vt:lpstr>CoreModel</vt:lpstr>
      <vt:lpstr>CoreDal </vt:lpstr>
      <vt:lpstr>CoreMixin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CoreModel, CoreDal, CoreMixin works</dc:title>
  <dc:creator>radix</dc:creator>
  <cp:lastModifiedBy>radix</cp:lastModifiedBy>
  <cp:revision>23</cp:revision>
  <dcterms:created xsi:type="dcterms:W3CDTF">2020-08-20T04:05:57Z</dcterms:created>
  <dcterms:modified xsi:type="dcterms:W3CDTF">2020-08-21T04:22:28Z</dcterms:modified>
</cp:coreProperties>
</file>