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E834-5804-444D-AF4A-F949A53327F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1531-19DC-4CB1-89CC-3EC391B6546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61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E834-5804-444D-AF4A-F949A53327F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1531-19DC-4CB1-89CC-3EC391B6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E834-5804-444D-AF4A-F949A53327F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1531-19DC-4CB1-89CC-3EC391B6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5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E834-5804-444D-AF4A-F949A53327F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1531-19DC-4CB1-89CC-3EC391B6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9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E834-5804-444D-AF4A-F949A53327F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1531-19DC-4CB1-89CC-3EC391B6546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83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E834-5804-444D-AF4A-F949A53327F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1531-19DC-4CB1-89CC-3EC391B6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3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E834-5804-444D-AF4A-F949A53327F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1531-19DC-4CB1-89CC-3EC391B6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1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E834-5804-444D-AF4A-F949A53327F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1531-19DC-4CB1-89CC-3EC391B6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9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E834-5804-444D-AF4A-F949A53327F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1531-19DC-4CB1-89CC-3EC391B6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5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5FE834-5804-444D-AF4A-F949A53327F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0A1531-19DC-4CB1-89CC-3EC391B6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8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E834-5804-444D-AF4A-F949A53327F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1531-19DC-4CB1-89CC-3EC391B6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1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5FE834-5804-444D-AF4A-F949A53327F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0A1531-19DC-4CB1-89CC-3EC391B6546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57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ish1906/GruntJ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808317"/>
            <a:ext cx="10058400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by:-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Manish parmar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51" y="574765"/>
            <a:ext cx="10058400" cy="404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1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Gruntfile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01783" y="1845734"/>
            <a:ext cx="9953897" cy="4023360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gruntfile.js file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valid JavaScript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belongs in the root directory of your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gruntfile is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comprised of the following parts: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"wrapper" function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and task configuration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Grunt plugins and tasks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tasks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77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Gruntfile(Continued)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01784" y="1845734"/>
            <a:ext cx="4728754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//Wrapper function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module.exports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function(grunt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Project configuration.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grunt.initConfig({       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sass: {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app: {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files: {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'src/main.css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 'src/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main.scss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}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}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},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66114" y="1754294"/>
            <a:ext cx="50553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watch: {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css: {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files: ['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/*.scss'],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tasks: ['sass']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}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}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});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// Load the plugin that provides the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“sass"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task.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grunt.loadNpmTasks('grunt-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sass'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    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grunt.loadNpmTasks('grunt-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-watch');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// Default task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grunt.registerTask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('default', ['watch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']);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Gruntfile(Continued)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01783" y="1845734"/>
            <a:ext cx="9953897" cy="4023360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"wrapper"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gruntfile (and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gruntplugin) uses this basic format, and all of your Grunt code must be specified inside this function: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module.exports = function(grunt) { </a:t>
            </a:r>
            <a:endParaRPr lang="en-US" altLang="en-US" sz="24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//Do grunt related things in here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4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Gruntfile(Continued)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01784" y="1845734"/>
            <a:ext cx="4689566" cy="4023360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and task configuration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Grunt tasks rely on configuration data defined in an object passed to the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grunt.initConfig method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plugin defines a task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 are named for the action they take( sass, jasmine, concat, etc.)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Each task have multiple targets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Targets are names however you like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example sass is task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983" y="1845734"/>
            <a:ext cx="4924697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9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Gruntfile(Continued)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01784" y="1845734"/>
            <a:ext cx="4689566" cy="4023360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‘src/main.css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: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‘src/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main.scss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path to the css file where all the changes will 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compiled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['src/*.scss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']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which files to track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tasks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'sass'] -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is added, deleted, or modified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specified task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606" y="1845734"/>
            <a:ext cx="5003073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3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Gruntfile(Continued)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01783" y="1845734"/>
            <a:ext cx="9953897" cy="2269066"/>
          </a:xfrm>
        </p:spPr>
        <p:txBody>
          <a:bodyPr>
            <a:normAutofit fontScale="92500"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Grunt plugins and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long as a plugin is specified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package.json</a:t>
            </a: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as a dependencies, add in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grunfile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grunt.loadNpmTasks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('grunt-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sass'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    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grunt.loadNpmTasks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('grunt-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-watch');</a:t>
            </a: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764" y="4223174"/>
            <a:ext cx="5923190" cy="133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1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Gruntfile(Continued)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01783" y="1845734"/>
            <a:ext cx="9953897" cy="2269066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Register custom task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configure Grunt to run one or more tasks by default by defining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default tasks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83" y="3931920"/>
            <a:ext cx="5120640" cy="111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3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final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Gruntfile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395" y="1737360"/>
            <a:ext cx="627017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link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7280" y="2011680"/>
            <a:ext cx="6008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https://github.com/manish1906/GruntJS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42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7509" y="2967335"/>
            <a:ext cx="513698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cap="none" spc="0" dirty="0" smtClean="0">
                <a:ln w="0"/>
                <a:solidFill>
                  <a:schemeClr val="accent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8800" cap="none" spc="0" dirty="0">
              <a:ln w="0"/>
              <a:solidFill>
                <a:schemeClr val="accent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95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Grunt?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Grunt is a JavaScript task runner tool</a:t>
            </a: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Grunt is a tool used to automatically perform frequent tasks such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minification,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compilation, unit testing, and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linting</a:t>
            </a: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It uses a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 line interface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to run custom tasks defined in a file (known as a Gruntfile)</a:t>
            </a: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After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you've configured it through a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Gruntfile,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task runner can do most of that mundane work for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Grunt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created by Ben Alman and is written in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  <a:p>
            <a:pPr>
              <a:buSzPct val="12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80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use Grunt?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Open Source</a:t>
            </a: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Community</a:t>
            </a: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Hundreds of plugins </a:t>
            </a: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your own plugin</a:t>
            </a:r>
          </a:p>
        </p:txBody>
      </p:sp>
    </p:spTree>
    <p:extLst>
      <p:ext uri="{BB962C8B-B14F-4D97-AF65-F5344CB8AC3E}">
        <p14:creationId xmlns:p14="http://schemas.microsoft.com/office/powerpoint/2010/main" val="197131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have been using it?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Twitter</a:t>
            </a: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Mozila</a:t>
            </a: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Adobe</a:t>
            </a: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</a:t>
            </a:r>
          </a:p>
        </p:txBody>
      </p:sp>
    </p:spTree>
    <p:extLst>
      <p:ext uri="{BB962C8B-B14F-4D97-AF65-F5344CB8AC3E}">
        <p14:creationId xmlns:p14="http://schemas.microsoft.com/office/powerpoint/2010/main" val="393341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do I start Grunt?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NPM</a:t>
            </a:r>
          </a:p>
          <a:p>
            <a:pPr marL="0" indent="0"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NPM(Node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ackage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anager) manages dependencies for an application through             the command line</a:t>
            </a: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Node.js</a:t>
            </a:r>
          </a:p>
          <a:p>
            <a:pPr marL="201168" lvl="1" indent="0">
              <a:buSzPct val="120000"/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ode.js is an open source  command line tool built for the server side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93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do I insta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 grunt cli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install grunt on your system you need to install Grunt's command line interface (CLI) globally as shown below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marL="0" lvl="0" indent="0"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npm install </a:t>
            </a:r>
            <a:r>
              <a:rPr lang="en-US" altLang="en-US" sz="2400" b="1" dirty="0">
                <a:solidFill>
                  <a:srgbClr val="666600"/>
                </a:solidFill>
                <a:latin typeface="Courier New" panose="02070309020205020404" pitchFamily="49" charset="0"/>
              </a:rPr>
              <a:t>-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g grunt</a:t>
            </a:r>
            <a:r>
              <a:rPr lang="en-US" altLang="en-US" sz="2400" b="1" dirty="0">
                <a:solidFill>
                  <a:srgbClr val="666600"/>
                </a:solidFill>
                <a:latin typeface="Courier New" panose="02070309020205020404" pitchFamily="49" charset="0"/>
              </a:rPr>
              <a:t>-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cli</a:t>
            </a:r>
            <a:r>
              <a:rPr lang="en-US" altLang="en-US" sz="2400" b="1" dirty="0">
                <a:solidFill>
                  <a:schemeClr val="tx1"/>
                </a:solidFill>
              </a:rPr>
              <a:t> </a:t>
            </a:r>
            <a:endParaRPr lang="en-US" altLang="en-US" sz="2400" b="1" dirty="0" smtClean="0">
              <a:solidFill>
                <a:schemeClr val="tx1"/>
              </a:solidFill>
            </a:endParaRP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 the 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command in your system path, which makes it to run from any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Installing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grunt-cli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does not install Grunt task runner. The role of the 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grunt-cli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to run the version of Grunt which has been installed next to a 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Gruntfile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It allows a machine to install multiple versions of Grunt simultaneously.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33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 with Grunt project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typical setup will involve adding two files to your project: package.json and the Gruntfile.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package.json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This file is used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npm to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metadata for projects published as npm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modules. You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list grunt and the Grunt plugins your project needs as 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devDependencies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in this file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Gruntfile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This file is named 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Gruntfile.js and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to configure or define tasks and load Grunt plugins.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83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Package.json file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01783" y="1845734"/>
            <a:ext cx="4127863" cy="4023360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package.json has the following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 :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devDependencies</a:t>
            </a: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 can use npm init or the grunt –init package to generate package.json file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48993" y="1964588"/>
            <a:ext cx="47156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name": "my-project-name",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version":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“1.0.0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devDependencies":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grunt": "^1.2.1",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grunt-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-sass": "^1.0.0",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grunt-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-watch": "^1.1.0"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59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Grunt and gruntplugins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folder with package.json, run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 install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will install the correct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of each dependency listed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therein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easiest way to add Grunt and gruntplugins to an existing package.json is with the command </a:t>
            </a:r>
            <a:r>
              <a:rPr lang="en-US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 install &lt;module&gt; --save-dev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Not only will this install &lt;module&gt; locally, but it will automatically be added to the devDependencies section </a:t>
            </a:r>
            <a:endParaRPr lang="en-US" alt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instance, the following command will install latest the latest version of 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adds it to your 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devDependencies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marL="201168" lvl="1" indent="0">
              <a:buNone/>
            </a:pPr>
            <a:r>
              <a:rPr lang="en-US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 </a:t>
            </a:r>
            <a:r>
              <a:rPr lang="en-US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grunt --</a:t>
            </a:r>
            <a:r>
              <a:rPr lang="en-US" alt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save-dev</a:t>
            </a:r>
          </a:p>
          <a:p>
            <a:pPr marL="201168" lvl="1" indent="0">
              <a:buNone/>
            </a:pP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 install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grunt-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-sass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--save-dev</a:t>
            </a:r>
            <a:endParaRPr lang="en-US" sz="24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748</TotalTime>
  <Words>388</Words>
  <Application>Microsoft Office PowerPoint</Application>
  <PresentationFormat>Widescreen</PresentationFormat>
  <Paragraphs>123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Times New Roman</vt:lpstr>
      <vt:lpstr>Retrospect</vt:lpstr>
      <vt:lpstr>PowerPoint Presentation</vt:lpstr>
      <vt:lpstr>What is Grunt?</vt:lpstr>
      <vt:lpstr>Why use Grunt?</vt:lpstr>
      <vt:lpstr>Who have been using it?</vt:lpstr>
      <vt:lpstr>How do I start Grunt?</vt:lpstr>
      <vt:lpstr>How do I install grunt cli?</vt:lpstr>
      <vt:lpstr>Getting started with Grunt project</vt:lpstr>
      <vt:lpstr>Package.json file</vt:lpstr>
      <vt:lpstr>Installing Grunt and gruntplugins</vt:lpstr>
      <vt:lpstr>The Gruntfile</vt:lpstr>
      <vt:lpstr>The Gruntfile(Continued)</vt:lpstr>
      <vt:lpstr>The Gruntfile(Continued)</vt:lpstr>
      <vt:lpstr>The Gruntfile(Continued)</vt:lpstr>
      <vt:lpstr>The Gruntfile(Continued)</vt:lpstr>
      <vt:lpstr>The Gruntfile(Continued)</vt:lpstr>
      <vt:lpstr>The Gruntfile(Continued)</vt:lpstr>
      <vt:lpstr>The final Gruntfile</vt:lpstr>
      <vt:lpstr>Demo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91</cp:revision>
  <dcterms:created xsi:type="dcterms:W3CDTF">2020-07-14T14:00:16Z</dcterms:created>
  <dcterms:modified xsi:type="dcterms:W3CDTF">2020-07-20T15:51:09Z</dcterms:modified>
</cp:coreProperties>
</file>