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Prepared by:- Manish </a:t>
            </a:r>
            <a:r>
              <a:rPr lang="en-IN" dirty="0" err="1" smtClean="0"/>
              <a:t>parmar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24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Factory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factory function</a:t>
            </a:r>
            <a:r>
              <a:rPr lang="en-US" dirty="0"/>
              <a:t> is any function which is not a class or constructor that returns a </a:t>
            </a:r>
            <a:r>
              <a:rPr lang="en-US" dirty="0" smtClean="0"/>
              <a:t>object</a:t>
            </a:r>
          </a:p>
          <a:p>
            <a:r>
              <a:rPr lang="en-US" dirty="0"/>
              <a:t>In JavaScript, any function can return an </a:t>
            </a:r>
            <a:r>
              <a:rPr lang="en-US" dirty="0"/>
              <a:t>object. When it does so without the new keyword, it’s a factory </a:t>
            </a:r>
            <a:r>
              <a:rPr lang="en-US" dirty="0" smtClean="0"/>
              <a:t>function</a:t>
            </a:r>
          </a:p>
          <a:p>
            <a:pPr marL="457200" lvl="1" indent="0">
              <a:buNone/>
            </a:pPr>
            <a:r>
              <a:rPr lang="en-IN" sz="1600" dirty="0"/>
              <a:t>function person(</a:t>
            </a:r>
            <a:r>
              <a:rPr lang="en-IN" sz="1600" dirty="0" err="1"/>
              <a:t>firstName</a:t>
            </a:r>
            <a:r>
              <a:rPr lang="en-IN" sz="1600" dirty="0"/>
              <a:t>, </a:t>
            </a:r>
            <a:r>
              <a:rPr lang="en-IN" sz="1600" dirty="0" err="1"/>
              <a:t>lastName</a:t>
            </a:r>
            <a:r>
              <a:rPr lang="en-IN" sz="1600" dirty="0"/>
              <a:t>, age) {</a:t>
            </a:r>
          </a:p>
          <a:p>
            <a:pPr marL="457200" lvl="1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const</a:t>
            </a:r>
            <a:r>
              <a:rPr lang="en-IN" sz="1600" dirty="0"/>
              <a:t> person = {};</a:t>
            </a:r>
          </a:p>
          <a:p>
            <a:pPr marL="457200" lvl="1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person.firstName</a:t>
            </a:r>
            <a:r>
              <a:rPr lang="en-IN" sz="1600" dirty="0"/>
              <a:t> = </a:t>
            </a:r>
            <a:r>
              <a:rPr lang="en-IN" sz="1600" dirty="0" err="1"/>
              <a:t>firstName</a:t>
            </a:r>
            <a:r>
              <a:rPr lang="en-IN" sz="1600" dirty="0"/>
              <a:t>;</a:t>
            </a:r>
          </a:p>
          <a:p>
            <a:pPr marL="457200" lvl="1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person.lastName</a:t>
            </a:r>
            <a:r>
              <a:rPr lang="en-IN" sz="1600" dirty="0"/>
              <a:t> = </a:t>
            </a:r>
            <a:r>
              <a:rPr lang="en-IN" sz="1600" dirty="0" err="1"/>
              <a:t>lastName</a:t>
            </a:r>
            <a:r>
              <a:rPr lang="en-IN" sz="1600" dirty="0"/>
              <a:t>;</a:t>
            </a:r>
          </a:p>
          <a:p>
            <a:pPr marL="457200" lvl="1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person.age</a:t>
            </a:r>
            <a:r>
              <a:rPr lang="en-IN" sz="1600" dirty="0"/>
              <a:t> = age;</a:t>
            </a:r>
          </a:p>
          <a:p>
            <a:pPr marL="457200" lvl="1" indent="0">
              <a:buNone/>
            </a:pPr>
            <a:r>
              <a:rPr lang="en-IN" sz="1600" dirty="0"/>
              <a:t>  return person;</a:t>
            </a:r>
          </a:p>
          <a:p>
            <a:pPr marL="457200" lvl="1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4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Factory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look at the </a:t>
            </a:r>
            <a:r>
              <a:rPr lang="en-IN" dirty="0" smtClean="0"/>
              <a:t>previous</a:t>
            </a:r>
            <a:r>
              <a:rPr lang="en-US" dirty="0" smtClean="0"/>
              <a:t> </a:t>
            </a:r>
            <a:r>
              <a:rPr lang="en-US" dirty="0"/>
              <a:t>code inside the function, it creates a new object and attached passed arguments to that object as properties to that and return the new object. That is a simple factory function in JavaScript. Now let’s look at what is a Constructor function in </a:t>
            </a:r>
            <a:r>
              <a:rPr lang="en-US" dirty="0" smtClean="0"/>
              <a:t>JavaScript in next slide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98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opposed to the constructor functions they differ only from its use case and a convention. Other than that factory functions and constructor functions are </a:t>
            </a:r>
            <a:r>
              <a:rPr lang="en-US" dirty="0" smtClean="0"/>
              <a:t>similar</a:t>
            </a:r>
          </a:p>
          <a:p>
            <a:r>
              <a:rPr lang="en-US" dirty="0"/>
              <a:t>The convention of defining a constructor function is to use capitalize function name to denote that this is a constructor function, the use case of this function is that creating similar types of objects with the new keyword, then later we can do instance checks using </a:t>
            </a:r>
            <a:r>
              <a:rPr lang="en-US" dirty="0" smtClean="0"/>
              <a:t>the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/>
              <a:t>keyword in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0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/>
              <a:t>function Person(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age) {</a:t>
            </a:r>
          </a:p>
          <a:p>
            <a:pPr marL="457200" lvl="1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this.firstName</a:t>
            </a:r>
            <a:r>
              <a:rPr lang="en-US" sz="1600" dirty="0"/>
              <a:t> = </a:t>
            </a:r>
            <a:r>
              <a:rPr lang="en-US" sz="1600" dirty="0" err="1"/>
              <a:t>firstName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this.lastName</a:t>
            </a:r>
            <a:r>
              <a:rPr lang="en-US" sz="1600" dirty="0"/>
              <a:t> = </a:t>
            </a:r>
            <a:r>
              <a:rPr lang="en-US" sz="1600" dirty="0" err="1"/>
              <a:t>lastName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pPr marL="457200" lvl="1" indent="0">
              <a:buNone/>
            </a:pPr>
            <a:r>
              <a:rPr lang="en-US" sz="1600" dirty="0" smtClean="0"/>
              <a:t>}</a:t>
            </a:r>
          </a:p>
          <a:p>
            <a:r>
              <a:rPr lang="en-US" sz="1800" dirty="0"/>
              <a:t>Let’s create two objects using new keyword using both factory and constructor functions and then let’s console.log those created object to the console separately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4761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255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936" y="2649944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4405291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537</TotalTime>
  <Words>202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PowerPoint Presentation</vt:lpstr>
      <vt:lpstr>Factory Function </vt:lpstr>
      <vt:lpstr>Factory Function </vt:lpstr>
      <vt:lpstr>Constructor Function</vt:lpstr>
      <vt:lpstr>Constructor Function</vt:lpstr>
      <vt:lpstr>Constructor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radix</dc:creator>
  <cp:lastModifiedBy>radix</cp:lastModifiedBy>
  <cp:revision>6</cp:revision>
  <dcterms:created xsi:type="dcterms:W3CDTF">2020-08-21T13:19:33Z</dcterms:created>
  <dcterms:modified xsi:type="dcterms:W3CDTF">2020-08-24T15:09:16Z</dcterms:modified>
</cp:coreProperties>
</file>