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7" r:id="rId4"/>
    <p:sldId id="259" r:id="rId5"/>
    <p:sldId id="260" r:id="rId6"/>
    <p:sldId id="258" r:id="rId7"/>
    <p:sldId id="261" r:id="rId8"/>
    <p:sldId id="262" r:id="rId9"/>
    <p:sldId id="265" r:id="rId10"/>
    <p:sldId id="266" r:id="rId11"/>
    <p:sldId id="268" r:id="rId12"/>
    <p:sldId id="269" r:id="rId13"/>
    <p:sldId id="279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8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BF09E-03CA-4FD1-9138-F30E66C6EF1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ABC3C-6C78-48DA-857B-76D6F3B62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8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	 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35" y="1287584"/>
            <a:ext cx="5643154" cy="2819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5335" y="4515769"/>
            <a:ext cx="564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Syntactically Awesome Stylesheet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5335" y="5447380"/>
            <a:ext cx="5630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:- Manish Parmar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Variables(Continued)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1"/>
            <a:ext cx="8915400" cy="5355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$fontSize: 18px;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font-size: $fontSize;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CSS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font-size: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18px;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 will let you nest your 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selectors in a way that follows the same visual hierarchy of your 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 doesn't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example in next slide you’ll notice that 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 and a selectors are nested inside the nav selector. This is great way to organize your CSS and make it more readable.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parent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selector(&amp;)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in an inner selector, it’s replaced with the corresponding outer selector. This happens instead of the normal nesting behavior.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Nesting(Continued)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0" y="1541417"/>
            <a:ext cx="0" cy="51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090057" y="1541417"/>
            <a:ext cx="5225143" cy="5149239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SCSS:-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 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ul {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margin: 0;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padding: 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list-style: none;</a:t>
            </a:r>
          </a:p>
          <a:p>
            <a:pPr marL="0" lvl="0" indent="0"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lvl="0" indent="0"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 { display: inline-block; 	} </a:t>
            </a:r>
          </a:p>
          <a:p>
            <a:pPr marL="0" lvl="0" indent="0"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{</a:t>
            </a:r>
          </a:p>
          <a:p>
            <a:pPr marL="0" lvl="0" indent="0"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display: block;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padding: 6px 12px;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text-decoration: none;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2200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7576458" y="1541417"/>
            <a:ext cx="4189412" cy="514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Compiled CSS:-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 ul {	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margin: 0;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padding: 0;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list-style: none;</a:t>
            </a:r>
          </a:p>
          <a:p>
            <a:pPr marL="0" indent="0"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 li { display: inline-block; </a:t>
            </a:r>
          </a:p>
          <a:p>
            <a:pPr marL="0" indent="0"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 a {</a:t>
            </a:r>
          </a:p>
          <a:p>
            <a:pPr marL="0" indent="0" defTabSz="914400" eaLnBrk="0" fontAlgn="base" hangingPunct="0"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display: block;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padding: 6px 12px;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text-decoration: none;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</a:p>
        </p:txBody>
      </p:sp>
    </p:spTree>
    <p:extLst>
      <p:ext uri="{BB962C8B-B14F-4D97-AF65-F5344CB8AC3E}">
        <p14:creationId xmlns:p14="http://schemas.microsoft.com/office/powerpoint/2010/main" val="10394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Nesting(Continued)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0" y="1541417"/>
            <a:ext cx="0" cy="51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090057" y="1541417"/>
            <a:ext cx="5225143" cy="5149239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SCSS:-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background: red;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&amp;.</a:t>
            </a: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background:blue; </a:t>
            </a:r>
            <a:endParaRPr lang="en-US" altLang="en-US" sz="2400" dirty="0" smtClean="0">
              <a:solidFill>
                <a:srgbClr val="2427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7576458" y="1541417"/>
            <a:ext cx="4189412" cy="5149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Compiled CSS:-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 red; </a:t>
            </a:r>
            <a:endParaRPr lang="en-US" altLang="en-US" sz="2400" dirty="0" smtClean="0">
              <a:solidFill>
                <a:srgbClr val="2427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.container.desc </a:t>
            </a:r>
            <a:endParaRPr lang="en-US" altLang="en-US" sz="2400" dirty="0" smtClean="0">
              <a:solidFill>
                <a:srgbClr val="2427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 blue; </a:t>
            </a:r>
            <a:endParaRPr lang="en-US" altLang="en-US" sz="2400" dirty="0" smtClean="0">
              <a:solidFill>
                <a:srgbClr val="2427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@mixin directive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you create CSS code that is to be reused throughout the website. 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@include directive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created to let you use (include) the mixin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Mixins accept arguments. This way you can pass variables to a mixin.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223760" y="1541417"/>
            <a:ext cx="76147" cy="460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1904999"/>
            <a:ext cx="4438605" cy="466561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SCSS:-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mixin important-text {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color: red;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font-size: 25px;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font-weight: bold;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border: 1px solid blue;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.danger {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@include important-text;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background-color: green;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492137" y="1905000"/>
            <a:ext cx="4438605" cy="4006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Compiled CSS:-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danger {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color: red;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font-size: 25px;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font-weight: bold;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border: 1px solid blue;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background-color: green;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223760" y="1541417"/>
            <a:ext cx="76147" cy="460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1904999"/>
            <a:ext cx="4438605" cy="466561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SCSS:-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@mixin radius($radius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border-radius: $radius;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radius(10px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.content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@include radius(32px);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492137" y="1905000"/>
            <a:ext cx="4438605" cy="4006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Compiled CSS:-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.navigation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:10px;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:32px;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233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partial Sass files that contain little snippets of 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that you can include in other Sass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great way to modularize your 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 help keep things easier 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is a Sass file named with a leading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(Ex:- _partial.scss)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underscore lets Sass know that the file is only a partial file and that it should not be generated into a </a:t>
            </a:r>
            <a:r>
              <a:rPr lang="en-US" sz="2400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 partials are used with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@use rule</a:t>
            </a: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223760" y="1541417"/>
            <a:ext cx="39189" cy="5316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1449977"/>
            <a:ext cx="4438605" cy="540802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SCSS:-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_partial.scss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 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margin: 0;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padding: 0;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ase.scss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"reset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 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font-family: Helvetica, sans-serif;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font-size: 18px;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color: red;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262949" y="1541416"/>
            <a:ext cx="4438605" cy="531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CSS:-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margin: 0;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padding: 0;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 {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font-family: Helvetica, sans-serif;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font-size: 18px;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color: red;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63485"/>
            <a:ext cx="8915400" cy="534270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@extend directive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you share a set of CSS properties from one selector 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@extend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useful if you have almost identically styled elements that only differ in some small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can’t pass parameters during the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extending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 example in next slide the final code is still not perfect. That’s because the  .awesome  class is also written in our final 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.CSS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file. You may not use it at all, so it will be good if it is hidden. To achieve this you could use placeholders.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Sass?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to use Sass?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Sass Work?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Extend/Inheritance(Continued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675120" y="1541417"/>
            <a:ext cx="39189" cy="5316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1449977"/>
            <a:ext cx="4438605" cy="540802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SCSS:-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awesome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width: 100%;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height: 100%;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@extend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.awesome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</a:t>
            </a:r>
            <a:r>
              <a:rPr lang="en-US" alt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.awesome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262949" y="1541416"/>
            <a:ext cx="4438605" cy="5316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CSS:-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.awesome,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body, p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width: 100%;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height: 100%;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23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placeholder class is a special type of class that only prints when it is extended, and can help keep your compiled 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neat and clean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the example in next slide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skips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%awesome and doesn't include it in the final CSS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Placeholder(Continued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223760" y="1541417"/>
            <a:ext cx="39189" cy="5316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589212" y="1449977"/>
            <a:ext cx="4438605" cy="540802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SCSS:-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%awesome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100%;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height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100%;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@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%awesome;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%awesome; </a:t>
            </a:r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262949" y="1541416"/>
            <a:ext cx="4438605" cy="5316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CSS:-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body, p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width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100%;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height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100%;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3305" y="2849769"/>
            <a:ext cx="6343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9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3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Sass?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yntactically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wesome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tyle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an extension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completely compatible with all versions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reduces repetition of CSS and therefore saves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was designed by Hampton Catlin and developed by Natalie Weizenbaum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</a:p>
        </p:txBody>
      </p:sp>
    </p:spTree>
    <p:extLst>
      <p:ext uri="{BB962C8B-B14F-4D97-AF65-F5344CB8AC3E}">
        <p14:creationId xmlns:p14="http://schemas.microsoft.com/office/powerpoint/2010/main" val="29163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Sass?(Continued)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 has two syntaxes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 main syntax is known as “SCSS”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second, older syntax is known as the indented syntax </a:t>
            </a:r>
            <a:r>
              <a:rPr lang="gu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just “Sass”</a:t>
            </a:r>
            <a:r>
              <a:rPr lang="gu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Inspired by Haml’s terseness, it‘s intended for people who prefer conciseness over similarity to CSS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don‘t use {} and ; it uses TAB indentation similar like python language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 works by compiling .sass or .scss file into normal valid .css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Sass?(Continued)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862" y="1421674"/>
            <a:ext cx="8370525" cy="5436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								SCSS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$txt-size:12px					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$txt-size:12px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$txt-color: #333				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$txt-color: #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333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$link-color: #999				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$link-color: #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#main							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font-size: $txt-size				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font-size: $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txt-size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color:$txt-color						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:$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txt-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										a{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color: $link-color						color:$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link-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}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doesn’t allow variables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clean CSS in programming construct instead of static rules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repetition with CSS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more manageable,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eusable, compact stylesheets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 time</a:t>
            </a:r>
          </a:p>
        </p:txBody>
      </p:sp>
    </p:spTree>
    <p:extLst>
      <p:ext uri="{BB962C8B-B14F-4D97-AF65-F5344CB8AC3E}">
        <p14:creationId xmlns:p14="http://schemas.microsoft.com/office/powerpoint/2010/main" val="26128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Sass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browser does not understand Sass code. Therefore, you will need a Sass pre-processor to convert Sass code into standard CSS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called transpiling. So, you need to give a transpiler (some kind of program) some Sass code and then get some CSS code back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Transpiling is a term for taking a source code written in one language and transform/translate it into another language.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9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 has 5 primary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variables as a way to store information that you want to reuse throughout your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store things like colors, font stacks, or any </a:t>
            </a:r>
            <a:r>
              <a:rPr lang="en-US" sz="24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 you think you'll want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 uses the $ symbol to make something a variable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</TotalTime>
  <Words>523</Words>
  <Application>Microsoft Office PowerPoint</Application>
  <PresentationFormat>Widescreen</PresentationFormat>
  <Paragraphs>241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Topics</vt:lpstr>
      <vt:lpstr>What is Sass?</vt:lpstr>
      <vt:lpstr>What is Sass?(Continued)</vt:lpstr>
      <vt:lpstr>What is Sass?(Continued)</vt:lpstr>
      <vt:lpstr>Why Use Sass?</vt:lpstr>
      <vt:lpstr>How Does Sass Work?</vt:lpstr>
      <vt:lpstr>Features</vt:lpstr>
      <vt:lpstr>Variables</vt:lpstr>
      <vt:lpstr>Variables(Continued)</vt:lpstr>
      <vt:lpstr>Nesting</vt:lpstr>
      <vt:lpstr>Nesting(Continued)</vt:lpstr>
      <vt:lpstr>Nesting(Continued)</vt:lpstr>
      <vt:lpstr>Mixins</vt:lpstr>
      <vt:lpstr>Mixins(Continued)</vt:lpstr>
      <vt:lpstr>Mixins(Continued)</vt:lpstr>
      <vt:lpstr>Partials</vt:lpstr>
      <vt:lpstr>Partials(Continued)</vt:lpstr>
      <vt:lpstr>Extend/Inheritance</vt:lpstr>
      <vt:lpstr>Extend/Inheritance(Continued)</vt:lpstr>
      <vt:lpstr>Placeholder</vt:lpstr>
      <vt:lpstr>Placeholder(Continued)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94</cp:revision>
  <dcterms:created xsi:type="dcterms:W3CDTF">2020-07-13T05:59:58Z</dcterms:created>
  <dcterms:modified xsi:type="dcterms:W3CDTF">2020-07-14T12:12:53Z</dcterms:modified>
</cp:coreProperties>
</file>